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73" r:id="rId5"/>
    <p:sldId id="270" r:id="rId6"/>
  </p:sldIdLst>
  <p:sldSz cx="9144000" cy="5143500" type="screen16x9"/>
  <p:notesSz cx="6858000" cy="9144000"/>
  <p:embeddedFontLst>
    <p:embeddedFont>
      <p:font typeface="DFPOP1-W9" charset="-128"/>
      <p:regular r:id="rId8"/>
    </p:embeddedFont>
    <p:embeddedFont>
      <p:font typeface="楷体" pitchFamily="49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768" autoAdjust="0"/>
  </p:normalViewPr>
  <p:slideViewPr>
    <p:cSldViewPr snapToGrid="0">
      <p:cViewPr varScale="1">
        <p:scale>
          <a:sx n="63" d="100"/>
          <a:sy n="63" d="100"/>
        </p:scale>
        <p:origin x="-144" y="-1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2019/9/24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人教版六年级下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1022" y="1772306"/>
            <a:ext cx="3275256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课时　税　率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56197" y="1264196"/>
            <a:ext cx="492443" cy="24006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由税率求营业额问题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5153" y="1058105"/>
            <a:ext cx="7259457" cy="1572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某便利超市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月份缴纳增值税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2000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如果税率是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5%,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那么该便利超市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月份的营业额中应纳税的部分是多少元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53267" y="2889405"/>
            <a:ext cx="496005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2000÷5%=40000(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55153" y="1058105"/>
            <a:ext cx="7259457" cy="1576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淮安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期末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李叔叔要买一辆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85000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元的汽车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按规定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买汽车要缴纳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10%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的车辆购置税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他买这辆汽车一共要花多少元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其他费用忽略不计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77067" y="3163725"/>
            <a:ext cx="528009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85000×(1+10%)=93500(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6203" y="1264196"/>
            <a:ext cx="492443" cy="24006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由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购置税求原价问题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233</TotalTime>
  <Words>131</Words>
  <Application>Microsoft Office PowerPoint</Application>
  <PresentationFormat>全屏显示(16:9)</PresentationFormat>
  <Paragraphs>17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91</cp:revision>
  <dcterms:created xsi:type="dcterms:W3CDTF">2015-12-05T09:26:00Z</dcterms:created>
  <dcterms:modified xsi:type="dcterms:W3CDTF">2019-09-24T08:14:02Z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