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338" r:id="rId5"/>
    <p:sldId id="339" r:id="rId6"/>
    <p:sldId id="278" r:id="rId7"/>
    <p:sldId id="340" r:id="rId8"/>
    <p:sldId id="348" r:id="rId9"/>
    <p:sldId id="344" r:id="rId10"/>
    <p:sldId id="345" r:id="rId11"/>
    <p:sldId id="347" r:id="rId12"/>
    <p:sldId id="349" r:id="rId13"/>
    <p:sldId id="350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312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1357304"/>
            <a:ext cx="489585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857224" y="642924"/>
            <a:ext cx="74295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你能帮乐乐妈妈计算一下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到期时可以从银行取回多少元吗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1000100" y="3571882"/>
            <a:ext cx="592935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5000+5000×2.75%×3=5412.5(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</p:txBody>
      </p:sp>
      <p:sp>
        <p:nvSpPr>
          <p:cNvPr id="12" name="矩形 11"/>
          <p:cNvSpPr/>
          <p:nvPr/>
        </p:nvSpPr>
        <p:spPr>
          <a:xfrm>
            <a:off x="571472" y="4214824"/>
            <a:ext cx="6572296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答：到期时可以从银行取回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5412.5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642924"/>
            <a:ext cx="7429552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妈妈每月工资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她计划把半年的工资全部存入银行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定期一年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如果年利率是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1.5%,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到期时利息够买一台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元的微波炉吗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1214414" y="2714626"/>
            <a:ext cx="592935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7000×6×1×1.5%=630(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</p:txBody>
      </p:sp>
      <p:sp>
        <p:nvSpPr>
          <p:cNvPr id="12" name="矩形 11"/>
          <p:cNvSpPr/>
          <p:nvPr/>
        </p:nvSpPr>
        <p:spPr>
          <a:xfrm>
            <a:off x="1571604" y="3357568"/>
            <a:ext cx="578647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630&lt;1000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4348" y="4000510"/>
            <a:ext cx="742955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答：到期时利息不够买一台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元的微波炉。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642924"/>
            <a:ext cx="7429552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豆豆妈妈把一些钱存入银行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定期三年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年利率是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4.25%,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豆豆算了一下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到期后可以取出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101475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你知道豆豆妈妈存入银行多少钱吗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1285852" y="3000378"/>
            <a:ext cx="456104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800" b="1" i="1" dirty="0" err="1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×4.5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%×3=101475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35573" y="3643320"/>
            <a:ext cx="287950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=90000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5786" y="4286262"/>
            <a:ext cx="57150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答：豆豆妈妈存入银行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</a:p>
        </p:txBody>
      </p:sp>
      <p:sp>
        <p:nvSpPr>
          <p:cNvPr id="9" name="矩形 8"/>
          <p:cNvSpPr/>
          <p:nvPr/>
        </p:nvSpPr>
        <p:spPr>
          <a:xfrm>
            <a:off x="1285852" y="2357436"/>
            <a:ext cx="592935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解：设豆豆妈妈存入银行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利率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08474"/>
            <a:ext cx="85011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月份的营业额是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月份的营业额比八月份多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10%,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月份的营业额是多少万元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:100+100×(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:100×(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4" name="矩形 3"/>
          <p:cNvSpPr/>
          <p:nvPr/>
        </p:nvSpPr>
        <p:spPr>
          <a:xfrm>
            <a:off x="3500430" y="1857370"/>
            <a:ext cx="171531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10%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43504" y="1857370"/>
            <a:ext cx="13573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0298" y="2571750"/>
            <a:ext cx="121444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1+10%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00562" y="2571750"/>
            <a:ext cx="13573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642924"/>
            <a:ext cx="871543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求比一个数多百分之几的数是多少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用这个数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 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1428728" y="1285866"/>
            <a:ext cx="27146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1+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百分之几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42844" y="857238"/>
            <a:ext cx="6508513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35%×40=                         37.5%×24=</a:t>
            </a:r>
          </a:p>
          <a:p>
            <a:pPr>
              <a:lnSpc>
                <a:spcPct val="20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×12=                 ×      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1.25×        ×8=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1571604" y="178593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571472" y="178593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4523746" y="178593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8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5333691" y="1785932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1357290" y="2643188"/>
          <a:ext cx="45275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275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</a:t>
                      </a:r>
                      <a:endParaRPr lang="zh-CN" altLang="en-US" sz="24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428992" y="1928808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643702" y="1000114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000364" y="2714626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71670" y="1071552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</a:p>
        </p:txBody>
      </p: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6429388" y="1785932"/>
          <a:ext cx="6448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3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kern="1200" dirty="0" smtClean="0">
                          <a:solidFill>
                            <a:srgbClr val="FF0000"/>
                          </a:solidFill>
                          <a:latin typeface="楷体" pitchFamily="49" charset="-122"/>
                          <a:ea typeface="楷体" pitchFamily="49" charset="-122"/>
                          <a:cs typeface="+mn-cs"/>
                        </a:rPr>
                        <a:t>20</a:t>
                      </a:r>
                      <a:endParaRPr lang="zh-CN" altLang="en-US" sz="2400" b="1" kern="1200" dirty="0" smtClean="0">
                        <a:solidFill>
                          <a:srgbClr val="FF0000"/>
                        </a:solidFill>
                        <a:latin typeface="楷体" pitchFamily="49" charset="-122"/>
                        <a:ea typeface="楷体" pitchFamily="49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42924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奶奶把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元钱存入银行两年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年利率是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2.25%.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到期后不但能取回存在银行中的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还能得到银行多给的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元。奶奶存入银行的“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元”叫做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“2.25%”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叫做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两年”是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),“450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元”叫做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6858016" y="2571750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本金</a:t>
            </a:r>
          </a:p>
        </p:txBody>
      </p:sp>
      <p:sp>
        <p:nvSpPr>
          <p:cNvPr id="13" name="矩形 12"/>
          <p:cNvSpPr/>
          <p:nvPr/>
        </p:nvSpPr>
        <p:spPr>
          <a:xfrm>
            <a:off x="2714612" y="3214692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利率</a:t>
            </a:r>
          </a:p>
        </p:txBody>
      </p:sp>
      <p:sp>
        <p:nvSpPr>
          <p:cNvPr id="10" name="矩形 9"/>
          <p:cNvSpPr/>
          <p:nvPr/>
        </p:nvSpPr>
        <p:spPr>
          <a:xfrm>
            <a:off x="5786446" y="3190408"/>
            <a:ext cx="14287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存期</a:t>
            </a:r>
          </a:p>
        </p:txBody>
      </p:sp>
      <p:sp>
        <p:nvSpPr>
          <p:cNvPr id="6" name="矩形 5"/>
          <p:cNvSpPr/>
          <p:nvPr/>
        </p:nvSpPr>
        <p:spPr>
          <a:xfrm>
            <a:off x="928662" y="3857634"/>
            <a:ext cx="9862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利息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0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0034" y="714362"/>
            <a:ext cx="81439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填空题。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单位时间内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的比率叫做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)×(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)×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存期。</a:t>
            </a:r>
          </a:p>
        </p:txBody>
      </p:sp>
      <p:sp>
        <p:nvSpPr>
          <p:cNvPr id="9" name="矩形 8"/>
          <p:cNvSpPr/>
          <p:nvPr/>
        </p:nvSpPr>
        <p:spPr>
          <a:xfrm>
            <a:off x="6643702" y="1357304"/>
            <a:ext cx="1643074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利息</a:t>
            </a:r>
          </a:p>
        </p:txBody>
      </p:sp>
      <p:sp>
        <p:nvSpPr>
          <p:cNvPr id="13" name="矩形 12"/>
          <p:cNvSpPr/>
          <p:nvPr/>
        </p:nvSpPr>
        <p:spPr>
          <a:xfrm>
            <a:off x="785786" y="2000246"/>
            <a:ext cx="11430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本金</a:t>
            </a:r>
          </a:p>
        </p:txBody>
      </p:sp>
      <p:sp>
        <p:nvSpPr>
          <p:cNvPr id="10" name="矩形 9"/>
          <p:cNvSpPr/>
          <p:nvPr/>
        </p:nvSpPr>
        <p:spPr>
          <a:xfrm>
            <a:off x="3857620" y="2000246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利率</a:t>
            </a:r>
          </a:p>
        </p:txBody>
      </p:sp>
      <p:sp>
        <p:nvSpPr>
          <p:cNvPr id="6" name="矩形 5"/>
          <p:cNvSpPr/>
          <p:nvPr/>
        </p:nvSpPr>
        <p:spPr>
          <a:xfrm>
            <a:off x="2214546" y="2643188"/>
            <a:ext cx="98621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本金</a:t>
            </a:r>
          </a:p>
        </p:txBody>
      </p:sp>
      <p:sp>
        <p:nvSpPr>
          <p:cNvPr id="8" name="矩形 7"/>
          <p:cNvSpPr/>
          <p:nvPr/>
        </p:nvSpPr>
        <p:spPr>
          <a:xfrm>
            <a:off x="3786182" y="2643188"/>
            <a:ext cx="142876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利率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0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57224" y="714362"/>
            <a:ext cx="734652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某公司向银行贷款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月利率是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0.47%,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半年后应付利息多少万元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2000232" y="2214560"/>
            <a:ext cx="57864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500×0.47%×6=14.1(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43042" y="3286130"/>
            <a:ext cx="65722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答：半年后应付利息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14.1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720" y="785800"/>
            <a:ext cx="864396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点点奶奶将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10000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元钱存入银行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定期三年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年利率为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4.25%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。到期时奶奶可以多取回多少元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2000232" y="2214560"/>
            <a:ext cx="57864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10000×4.25%×3=1275(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43042" y="3286130"/>
            <a:ext cx="65722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答：到期时奶奶可以多取回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1275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605</Words>
  <Application>Microsoft Office PowerPoint</Application>
  <PresentationFormat>全屏显示(16:9)</PresentationFormat>
  <Paragraphs>75</Paragraphs>
  <Slides>13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330</cp:revision>
  <dcterms:created xsi:type="dcterms:W3CDTF">2018-12-06T02:32:00Z</dcterms:created>
  <dcterms:modified xsi:type="dcterms:W3CDTF">2020-11-29T04:39:31Z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