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73" r:id="rId7"/>
    <p:sldId id="274" r:id="rId8"/>
    <p:sldId id="270" r:id="rId9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3"/>
    </p:embeddedFont>
    <p:embeddedFont>
      <p:font typeface="微软雅黑" panose="020B0503020204020204" pitchFamily="34" charset="-122"/>
      <p:regular r:id="rId14"/>
    </p:embeddedFont>
    <p:embeddedFont>
      <p:font typeface="DFPOP1-W9" panose="02010609010101010101" charset="0"/>
      <p:regular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3075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的认识</a:t>
            </a:r>
            <a:endParaRPr lang="en-US" alt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414" y="1264196"/>
            <a:ext cx="800219" cy="2657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利用圆柱各部分的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1058105"/>
            <a:ext cx="7259457" cy="208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将圆柱的侧面展开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不可能得到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　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42650" y="1569330"/>
            <a:ext cx="55649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0982" y="898448"/>
            <a:ext cx="7259457" cy="3628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段底面周长相等的圆柱形钢材焊接成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段大圆柱形钢材之后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减少了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个底面。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	B.4	C.6	D.5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一个圆柱的侧面展开图是一个正方形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这个正方形的边长是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 cm,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则圆柱的高是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A.6.28	B.12.56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C.3.14	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无法确定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74233" y="1394434"/>
            <a:ext cx="55649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20005" y="2925691"/>
            <a:ext cx="55649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0982" y="898448"/>
            <a:ext cx="7259457" cy="208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某种饮料罐的形状为圆柱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底面直径为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 cm,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个这种饮料罐按如图所示的方式放入箱内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则这个箱子的长、宽、高至少是多少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罐和箱子的厚度忽略不计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3506" y="2860377"/>
            <a:ext cx="3058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:5.4×6=32.4(cm)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8485" y="2897389"/>
            <a:ext cx="314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:5.4×4=21.6(cm)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0075" y="3528034"/>
            <a:ext cx="1981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cm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2788" y="3520053"/>
            <a:ext cx="3817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6.4.5×2×3.14=28.26(cm)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w24.jpg" descr="id:21474923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4200" y="2550514"/>
            <a:ext cx="1809217" cy="1135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4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400</Words>
  <Application>WPS 演示</Application>
  <PresentationFormat>全屏显示(16:9)</PresentationFormat>
  <Paragraphs>42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楷体</vt:lpstr>
      <vt:lpstr>微软雅黑</vt:lpstr>
      <vt:lpstr>DFPOP1-W9</vt:lpstr>
      <vt:lpstr>华康少女文字W5</vt:lpstr>
      <vt:lpstr>Segoe Print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lianxiang</cp:lastModifiedBy>
  <cp:revision>91</cp:revision>
  <dcterms:created xsi:type="dcterms:W3CDTF">2015-12-05T09:26:00Z</dcterms:created>
  <dcterms:modified xsi:type="dcterms:W3CDTF">2019-09-29T06:39:17Z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