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38" r:id="rId5"/>
    <p:sldId id="339" r:id="rId6"/>
    <p:sldId id="278" r:id="rId7"/>
    <p:sldId id="340" r:id="rId8"/>
    <p:sldId id="348" r:id="rId9"/>
    <p:sldId id="344" r:id="rId10"/>
    <p:sldId id="345" r:id="rId11"/>
    <p:sldId id="349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500048"/>
            <a:ext cx="7346526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把一个直径为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厘米的圆柱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沿底面直径切割成两个半圆柱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表面积增加多少平方厘米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如果平行于底面切割呢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42844" y="2357436"/>
            <a:ext cx="75724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沿着底面直径切割：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4×3×2=24(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844" y="2904656"/>
            <a:ext cx="90726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平行于底面切割：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2×3.14×(4÷2)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=25.12(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3714758"/>
            <a:ext cx="750099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答：沿着底面直径切割增加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行于底面切割增加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圆柱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圆柱的表面积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501122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物体的表面积就是围成物体的所有面的面积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沿着圆柱的高把圆柱的侧面展开后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侧面展开图是一个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这个长方形的长是圆柱的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宽是圆柱的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所以圆柱的侧面积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42910" y="1214428"/>
            <a:ext cx="171531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总和</a:t>
            </a:r>
          </a:p>
        </p:txBody>
      </p:sp>
      <p:sp>
        <p:nvSpPr>
          <p:cNvPr id="5" name="矩形 4"/>
          <p:cNvSpPr/>
          <p:nvPr/>
        </p:nvSpPr>
        <p:spPr>
          <a:xfrm>
            <a:off x="857224" y="250031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</a:p>
        </p:txBody>
      </p:sp>
      <p:sp>
        <p:nvSpPr>
          <p:cNvPr id="6" name="矩形 5"/>
          <p:cNvSpPr/>
          <p:nvPr/>
        </p:nvSpPr>
        <p:spPr>
          <a:xfrm>
            <a:off x="2786050" y="257175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</a:p>
        </p:txBody>
      </p:sp>
      <p:sp>
        <p:nvSpPr>
          <p:cNvPr id="7" name="矩形 6"/>
          <p:cNvSpPr/>
          <p:nvPr/>
        </p:nvSpPr>
        <p:spPr>
          <a:xfrm>
            <a:off x="1571604" y="3143254"/>
            <a:ext cx="17859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底面周长</a:t>
            </a:r>
          </a:p>
        </p:txBody>
      </p:sp>
      <p:sp>
        <p:nvSpPr>
          <p:cNvPr id="9" name="矩形 8"/>
          <p:cNvSpPr/>
          <p:nvPr/>
        </p:nvSpPr>
        <p:spPr>
          <a:xfrm>
            <a:off x="5572132" y="3214692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sp>
        <p:nvSpPr>
          <p:cNvPr id="10" name="矩形 9"/>
          <p:cNvSpPr/>
          <p:nvPr/>
        </p:nvSpPr>
        <p:spPr>
          <a:xfrm>
            <a:off x="1571604" y="3791463"/>
            <a:ext cx="178595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底面周长</a:t>
            </a:r>
          </a:p>
        </p:txBody>
      </p:sp>
      <p:sp>
        <p:nvSpPr>
          <p:cNvPr id="11" name="矩形 10"/>
          <p:cNvSpPr/>
          <p:nvPr/>
        </p:nvSpPr>
        <p:spPr>
          <a:xfrm>
            <a:off x="4071934" y="3833350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0100" y="1428742"/>
            <a:ext cx="75009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计算立体图形的表面积时注意单位要统一。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642924"/>
            <a:ext cx="84296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3.14×9=                   50.24÷3.14=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3.14×6=                   18.84÷3=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3.27×4.3+3.27×5.7=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1.25×2.69×8=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10-2.87-7.13=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43108" y="64292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28.26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15074" y="64292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43108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18.84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57884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6.28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14810" y="192880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00364" y="257175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26.9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00364" y="321469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642924"/>
            <a:ext cx="84296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求出下面圆柱的表面积。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6050" y="1571618"/>
            <a:ext cx="557216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3.14×3×6+3.14×(3÷2)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=70.65(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3240" y="3357568"/>
            <a:ext cx="52149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3.14×4×2×10+3.14×4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=351.68(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ht22.jpg" descr="id:214748945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1357304"/>
            <a:ext cx="1143966" cy="2003767"/>
          </a:xfrm>
          <a:prstGeom prst="rect">
            <a:avLst/>
          </a:prstGeom>
        </p:spPr>
      </p:pic>
      <p:pic>
        <p:nvPicPr>
          <p:cNvPr id="12" name="ht23.jpg" descr="id:2147489460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3571882"/>
            <a:ext cx="2071703" cy="12615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一个圆柱形水池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在池内侧面和池底抹一层水泥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需要抹水泥的面积是多少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714348" y="2143122"/>
            <a:ext cx="55007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3.14×4×0.8+3.14×(4÷2)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=22.608(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3714758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答：需要磨水泥的面积是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22.608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</a:p>
        </p:txBody>
      </p:sp>
      <p:pic>
        <p:nvPicPr>
          <p:cNvPr id="8" name="rj208.jpg" descr="id:2147489467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22" y="2285998"/>
            <a:ext cx="2686394" cy="1024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714362"/>
            <a:ext cx="734652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用硬纸板做一个茶叶筒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茶叶筒的底面半径是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做这个茶叶筒至少需要硬纸板多少平方厘米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得数保留整百平方厘米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928662" y="2714626"/>
            <a:ext cx="7286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2×3.14×5×14+2×3.14×5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0100" y="3429006"/>
            <a:ext cx="67151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答：至少需要硬纸板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14362"/>
            <a:ext cx="8572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要搭建一个横截面为半圆形的全封闭塑料薄膜蔬菜大棚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如果不考虑塑料薄膜埋在土里的部分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那么搭建一个这样的蔬菜大棚至少需要用塑料薄膜多少平方米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2143108" y="2500312"/>
            <a:ext cx="664373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3.14×(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4÷2)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+3.14×4×20÷2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=12.56+125.6=138.16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48942" y="3714758"/>
            <a:ext cx="62521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答：搭建一个这样的蔬菜大棚至少需要塑料薄膜的面积是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138.16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214692"/>
            <a:ext cx="1794512" cy="171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541</Words>
  <Application>Microsoft Office PowerPoint</Application>
  <PresentationFormat>全屏显示(16:9)</PresentationFormat>
  <Paragraphs>64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347</cp:revision>
  <dcterms:created xsi:type="dcterms:W3CDTF">2018-12-06T02:32:00Z</dcterms:created>
  <dcterms:modified xsi:type="dcterms:W3CDTF">2020-11-29T04:45:47Z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