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44" r:id="rId10"/>
    <p:sldId id="345" r:id="rId11"/>
    <p:sldId id="349" r:id="rId12"/>
    <p:sldId id="350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109" d="100"/>
          <a:sy n="109" d="100"/>
        </p:scale>
        <p:origin x="-378" y="-8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85786" y="3000378"/>
            <a:ext cx="64293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2×4×3×     ×2=24(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3758505"/>
            <a:ext cx="6000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答：切面是一个等腰三角形。表面积增加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571736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85720" y="785800"/>
            <a:ext cx="835824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从一个底面半径是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的圆锥的顶点垂直于底面切割圆锥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切面是一个什么图形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这时表面积增加多少平方厘米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7" name="RJ217.EPS" descr="id:214748964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2285998"/>
            <a:ext cx="1465208" cy="16223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86182" y="2143122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5720" y="3286130"/>
            <a:ext cx="64293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底面周长：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4044257"/>
            <a:ext cx="60007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底面周长：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下面图形以竖线为轴旋转后会得到圆锥吗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圆锥的高和底面周长分别是多少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1214414" y="2357436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会得到圆锥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225604"/>
            <a:ext cx="4000528" cy="215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圆锥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圆锥的认识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501122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圆柱的上下两个面叫做圆柱的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两底面之间的距离叫做圆柱的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任何一个圆柱都有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将一个长方形以长所在直线为轴旋转一周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就形成一个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572132" y="642924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</a:p>
        </p:txBody>
      </p:sp>
      <p:sp>
        <p:nvSpPr>
          <p:cNvPr id="5" name="矩形 4"/>
          <p:cNvSpPr/>
          <p:nvPr/>
        </p:nvSpPr>
        <p:spPr>
          <a:xfrm>
            <a:off x="3857620" y="128586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6" name="矩形 5"/>
          <p:cNvSpPr/>
          <p:nvPr/>
        </p:nvSpPr>
        <p:spPr>
          <a:xfrm>
            <a:off x="571472" y="192880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321469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1428742"/>
            <a:ext cx="750099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圆锥和圆柱都是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图形。</a:t>
            </a:r>
          </a:p>
        </p:txBody>
      </p:sp>
      <p:sp>
        <p:nvSpPr>
          <p:cNvPr id="4" name="矩形 3"/>
          <p:cNvSpPr/>
          <p:nvPr/>
        </p:nvSpPr>
        <p:spPr>
          <a:xfrm>
            <a:off x="6000760" y="142874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57158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3÷        =                     5.2÷1.3=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×90=                         ÷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15.7÷3.14=                        ÷        =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0.51÷17=                  3.14×7=</a:t>
            </a: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072066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071538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143372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214546" y="92867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929322" y="100011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71472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2214546" y="1785932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6143636" y="17859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2502198" y="271462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6284612" y="264318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4070034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5213042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285984" y="357188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43570" y="3643320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21.98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571486"/>
            <a:ext cx="8072494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下面图形中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是圆锥的在下面的括号里画“√”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不是的画“✕”。</a:t>
            </a:r>
          </a:p>
        </p:txBody>
      </p:sp>
      <p:sp>
        <p:nvSpPr>
          <p:cNvPr id="9" name="矩形 8"/>
          <p:cNvSpPr/>
          <p:nvPr/>
        </p:nvSpPr>
        <p:spPr>
          <a:xfrm>
            <a:off x="2214546" y="3786196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8" name="矩形 7"/>
          <p:cNvSpPr/>
          <p:nvPr/>
        </p:nvSpPr>
        <p:spPr>
          <a:xfrm>
            <a:off x="4500562" y="3786196"/>
            <a:ext cx="848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388" y="3786196"/>
            <a:ext cx="9303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071684"/>
            <a:ext cx="615992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圆锥的侧面展开后是一个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以直角三角形的一条直角边所在直线为轴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旋转一周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就可以得到一个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286380" y="1357304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</a:p>
        </p:txBody>
      </p:sp>
      <p:sp>
        <p:nvSpPr>
          <p:cNvPr id="5" name="矩形 4"/>
          <p:cNvSpPr/>
          <p:nvPr/>
        </p:nvSpPr>
        <p:spPr>
          <a:xfrm>
            <a:off x="4071934" y="2648455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J218.EPS" descr="id:21474896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1714494"/>
            <a:ext cx="5962656" cy="278608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24" y="714362"/>
            <a:ext cx="734652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按要求填一填。</a:t>
            </a:r>
          </a:p>
        </p:txBody>
      </p:sp>
      <p:sp>
        <p:nvSpPr>
          <p:cNvPr id="9" name="矩形 8"/>
          <p:cNvSpPr/>
          <p:nvPr/>
        </p:nvSpPr>
        <p:spPr>
          <a:xfrm>
            <a:off x="3286116" y="1428742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定点</a:t>
            </a:r>
          </a:p>
        </p:txBody>
      </p:sp>
      <p:sp>
        <p:nvSpPr>
          <p:cNvPr id="13" name="矩形 12"/>
          <p:cNvSpPr/>
          <p:nvPr/>
        </p:nvSpPr>
        <p:spPr>
          <a:xfrm>
            <a:off x="2214546" y="3214692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8" name="矩形 7"/>
          <p:cNvSpPr/>
          <p:nvPr/>
        </p:nvSpPr>
        <p:spPr>
          <a:xfrm>
            <a:off x="6357950" y="2285998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11" name="矩形 10"/>
          <p:cNvSpPr/>
          <p:nvPr/>
        </p:nvSpPr>
        <p:spPr>
          <a:xfrm>
            <a:off x="5286380" y="4000510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底面半径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请标出下面圆锥的底面直径、侧面和高。</a:t>
            </a:r>
          </a:p>
        </p:txBody>
      </p:sp>
      <p:pic>
        <p:nvPicPr>
          <p:cNvPr id="4" name="RJ216.EPS" descr="id:214748963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1357304"/>
            <a:ext cx="3948507" cy="159406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3000378"/>
            <a:ext cx="18478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5859" y="3348052"/>
            <a:ext cx="2847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278</Words>
  <Application>WPS 演示</Application>
  <PresentationFormat>全屏显示(16:9)</PresentationFormat>
  <Paragraphs>76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367</cp:revision>
  <dcterms:created xsi:type="dcterms:W3CDTF">2018-12-06T02:32:00Z</dcterms:created>
  <dcterms:modified xsi:type="dcterms:W3CDTF">2020-11-17T01:54:04Z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