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338" r:id="rId5"/>
    <p:sldId id="339" r:id="rId6"/>
    <p:sldId id="278" r:id="rId7"/>
    <p:sldId id="340" r:id="rId8"/>
    <p:sldId id="351" r:id="rId9"/>
    <p:sldId id="348" r:id="rId10"/>
    <p:sldId id="344" r:id="rId11"/>
    <p:sldId id="345" r:id="rId12"/>
    <p:sldId id="349" r:id="rId13"/>
    <p:sldId id="352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68" d="100"/>
          <a:sy n="68" d="100"/>
        </p:scale>
        <p:origin x="-462" y="-10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把一块底面周长是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厘米、高是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厘米的圆柱形泥巴捏成一个与圆柱底面相同的圆锥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请你算出圆锥的高。</a:t>
            </a:r>
          </a:p>
        </p:txBody>
      </p:sp>
      <p:sp>
        <p:nvSpPr>
          <p:cNvPr id="6" name="矩形 5"/>
          <p:cNvSpPr/>
          <p:nvPr/>
        </p:nvSpPr>
        <p:spPr>
          <a:xfrm>
            <a:off x="1714480" y="2500312"/>
            <a:ext cx="65722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3×3=9(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728" y="3500444"/>
            <a:ext cx="7143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答：圆锥的高是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5720" y="785800"/>
            <a:ext cx="77867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一个装满水的圆锥形容器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底面半径是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。现在把容器里的水倒入长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的长方体水槽内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这个水槽能装下这些水吗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4282" y="928676"/>
            <a:ext cx="85725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×3.14×20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×12÷(40×20)=6.28(cm)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7224" y="1643056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6.28&lt;10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580815" y="87153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857488" y="1643056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能装下</a:t>
            </a:r>
          </a:p>
        </p:txBody>
      </p:sp>
      <p:sp>
        <p:nvSpPr>
          <p:cNvPr id="7" name="矩形 6"/>
          <p:cNvSpPr/>
          <p:nvPr/>
        </p:nvSpPr>
        <p:spPr>
          <a:xfrm>
            <a:off x="214282" y="2500312"/>
            <a:ext cx="85725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×3.14×20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×12=5024(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8728" y="4143386"/>
            <a:ext cx="19288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5024&lt;8000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580815" y="244316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4214810" y="4143386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能装下</a:t>
            </a:r>
          </a:p>
        </p:txBody>
      </p:sp>
      <p:sp>
        <p:nvSpPr>
          <p:cNvPr id="14" name="矩形 13"/>
          <p:cNvSpPr/>
          <p:nvPr/>
        </p:nvSpPr>
        <p:spPr>
          <a:xfrm>
            <a:off x="785786" y="3291397"/>
            <a:ext cx="635798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40×20×10=8000(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11" grpId="0"/>
      <p:bldP spid="7" grpId="0"/>
      <p:bldP spid="10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圆锥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圆锥的体积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1472" y="857238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圆柱体积计算公式的推导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是利用数学的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把一个圆柱转化为一个近似的长方体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然后推导出圆柱的体积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这一变形过程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我们可以概括为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858016" y="857238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</a:t>
            </a:r>
          </a:p>
        </p:txBody>
      </p:sp>
      <p:sp>
        <p:nvSpPr>
          <p:cNvPr id="5" name="矩形 4"/>
          <p:cNvSpPr/>
          <p:nvPr/>
        </p:nvSpPr>
        <p:spPr>
          <a:xfrm>
            <a:off x="3571868" y="2143122"/>
            <a:ext cx="1714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</a:p>
        </p:txBody>
      </p:sp>
      <p:sp>
        <p:nvSpPr>
          <p:cNvPr id="6" name="矩形 5"/>
          <p:cNvSpPr/>
          <p:nvPr/>
        </p:nvSpPr>
        <p:spPr>
          <a:xfrm>
            <a:off x="5786446" y="214312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  <p:sp>
        <p:nvSpPr>
          <p:cNvPr id="7" name="矩形 6"/>
          <p:cNvSpPr/>
          <p:nvPr/>
        </p:nvSpPr>
        <p:spPr>
          <a:xfrm>
            <a:off x="4143372" y="2786064"/>
            <a:ext cx="22145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等积变形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0100" y="1428742"/>
            <a:ext cx="750099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用字母表示圆柱的体积计算公式为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1643042" y="2071684"/>
            <a:ext cx="28575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l-GR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28564" y="714362"/>
            <a:ext cx="8286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9.72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立方分米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7.2+2.8=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5.1÷17=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2.5×4=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2÷0.2=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571736" y="714362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928926" y="142874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14612" y="2000246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2.05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57488" y="2643188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9720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43108" y="328613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86446" y="321469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71670" y="392907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43570" y="400051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8" grpId="0"/>
      <p:bldP spid="17" grpId="0"/>
      <p:bldP spid="18" grpId="0"/>
      <p:bldP spid="19" grpId="0"/>
      <p:bldP spid="20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571486"/>
            <a:ext cx="80724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圆锥体积公式用字母表示是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一个圆柱的底面半径是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与它等底等高的圆锥的体积是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4286248" y="2476028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263.76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57818" y="1214428"/>
            <a:ext cx="2857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V=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857884" y="114299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571486"/>
            <a:ext cx="807249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一个圆锥的底面积是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7.8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与它等底等高的圆柱的体积是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将一个体积是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75.36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的圆柱削成一个最大的圆锥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这个圆锥的体积是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4572000" y="1857370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14.04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6248" y="3143254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计算下面圆锥的体积。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4744" y="1357304"/>
            <a:ext cx="5429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3.14×4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×12×    =200.96(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6148" y="3044143"/>
            <a:ext cx="60007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3.14×(3.14÷3.14÷2)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×3×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=0.785(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RJ219.EPS" descr="id:214748968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1357304"/>
            <a:ext cx="1928826" cy="1154533"/>
          </a:xfrm>
          <a:prstGeom prst="rect">
            <a:avLst/>
          </a:prstGeom>
        </p:spPr>
      </p:pic>
      <p:pic>
        <p:nvPicPr>
          <p:cNvPr id="8" name="RJ219A.EPS" descr="id:214748969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2928940"/>
            <a:ext cx="1829222" cy="1848852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357950" y="128586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8215370" y="296743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714362"/>
            <a:ext cx="734652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一个半径是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分米的圆柱形木料削成一个最大的圆锥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这个圆锥的体积是多少立方分米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714480" y="2500312"/>
            <a:ext cx="6572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3.14×2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×6×     =25.12(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8728" y="3500444"/>
            <a:ext cx="7143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答：这个圆锥的体积是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立方分米。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286248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346</Words>
  <Application>WPS 演示</Application>
  <PresentationFormat>全屏显示(16:9)</PresentationFormat>
  <Paragraphs>81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375</cp:revision>
  <dcterms:created xsi:type="dcterms:W3CDTF">2018-12-06T02:32:00Z</dcterms:created>
  <dcterms:modified xsi:type="dcterms:W3CDTF">2020-11-10T07:53:22Z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