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9" r:id="rId4"/>
    <p:sldId id="273" r:id="rId5"/>
    <p:sldId id="274" r:id="rId6"/>
    <p:sldId id="275" r:id="rId7"/>
    <p:sldId id="270" r:id="rId8"/>
  </p:sldIdLst>
  <p:sldSz cx="9144000" cy="5143500" type="screen16x9"/>
  <p:notesSz cx="6858000" cy="9144000"/>
  <p:embeddedFontLst>
    <p:embeddedFont>
      <p:font typeface="DFPOP1-W9" charset="-128"/>
      <p:regular r:id="rId10"/>
    </p:embeddedFont>
    <p:embeddedFont>
      <p:font typeface="楷体" pitchFamily="49" charset="-122"/>
      <p:regular r:id="rId11"/>
    </p:embeddedFont>
    <p:embeddedFont>
      <p:font typeface="微软雅黑" pitchFamily="34" charset="-122"/>
      <p:regular r:id="rId12"/>
      <p:bold r:id="rId13"/>
    </p:embeddedFont>
    <p:embeddedFont>
      <p:font typeface="Calibri" pitchFamily="34" charset="0"/>
      <p:regular r:id="rId14"/>
      <p:bold r:id="rId15"/>
      <p:italic r:id="rId16"/>
      <p:boldItalic r:id="rId17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5768" autoAdjust="0"/>
  </p:normalViewPr>
  <p:slideViewPr>
    <p:cSldViewPr snapToGrid="0">
      <p:cViewPr varScale="1">
        <p:scale>
          <a:sx n="66" d="100"/>
          <a:sy n="66" d="100"/>
        </p:scale>
        <p:origin x="-276" y="-18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0.png"/><Relationship Id="rId11" Type="http://schemas.openxmlformats.org/officeDocument/2006/relationships/image" Target="../media/image12.png"/><Relationship Id="rId5" Type="http://schemas.openxmlformats.org/officeDocument/2006/relationships/image" Target="../media/image2.png"/><Relationship Id="rId10" Type="http://schemas.openxmlformats.org/officeDocument/2006/relationships/image" Target="../media/image11.png"/><Relationship Id="rId4" Type="http://schemas.openxmlformats.org/officeDocument/2006/relationships/image" Target="../media/image9.png"/><Relationship Id="rId9" Type="http://schemas.microsoft.com/office/2007/relationships/media" Target="../media/media1.mp3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人教版六年级下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1022" y="1772306"/>
            <a:ext cx="4099199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课时　比例的意义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27873" y="1497330"/>
            <a:ext cx="5123368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56197" y="1264196"/>
            <a:ext cx="492443" cy="240065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判断组成比例的条件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00873" y="890465"/>
            <a:ext cx="725945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把能组成比例的两个比用线连起来。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2758440" y="2331720"/>
            <a:ext cx="3627120" cy="11277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16200000" flipH="1">
            <a:off x="3931920" y="2270760"/>
            <a:ext cx="1249680" cy="12192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10800000" flipV="1">
            <a:off x="2834640" y="2301240"/>
            <a:ext cx="2392680" cy="11582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rot="10800000" flipV="1">
            <a:off x="3977640" y="2331720"/>
            <a:ext cx="2392680" cy="11582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55153" y="1058105"/>
            <a:ext cx="7259457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里填上适当的数。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(1)3∶(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)=(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)∶12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(2)24∶9=8∶(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(3)(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)∶3=8∶(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705667" y="1606341"/>
            <a:ext cx="58617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85827" y="1591101"/>
            <a:ext cx="431997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6         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答案不唯一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11507" y="2181831"/>
            <a:ext cx="58617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41787" y="2713053"/>
            <a:ext cx="58617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16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321107" y="2697813"/>
            <a:ext cx="431997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1.5     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答案不唯一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/>
      <p:bldP spid="7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56202" y="1264196"/>
            <a:ext cx="492443" cy="240065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比例在生活中的应用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55153" y="844745"/>
            <a:ext cx="725945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萌萌在手工课上剪下了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张大小不等的长方形纸。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89387" y="3300885"/>
            <a:ext cx="262833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15∶10=1.5</a:t>
            </a:r>
          </a:p>
        </p:txBody>
      </p:sp>
      <p:pic>
        <p:nvPicPr>
          <p:cNvPr id="11" name="w91.jpg" descr="id:2147493140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3559" y="1356360"/>
            <a:ext cx="5512775" cy="141732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507553" y="2795465"/>
            <a:ext cx="725945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写出每张长方形纸长和宽的比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并计算出比值。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86867" y="3316125"/>
            <a:ext cx="262833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18∶12=1.5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004627" y="4078125"/>
            <a:ext cx="262833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24∶16=1.5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/>
      <p:bldP spid="8" grpId="0"/>
      <p:bldP spid="12" grpId="0"/>
      <p:bldP spid="14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55153" y="1058105"/>
            <a:ext cx="725945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选择其中的两个比组成比例。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13187" y="2127405"/>
            <a:ext cx="593541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15∶10=24∶16(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答案不唯一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239</TotalTime>
  <Words>142</Words>
  <Application>Microsoft Office PowerPoint</Application>
  <PresentationFormat>全屏显示(16:9)</PresentationFormat>
  <Paragraphs>32</Paragraphs>
  <Slides>7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92</cp:revision>
  <dcterms:created xsi:type="dcterms:W3CDTF">2015-12-05T09:26:00Z</dcterms:created>
  <dcterms:modified xsi:type="dcterms:W3CDTF">2019-09-25T02:10:54Z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