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00166" y="1714494"/>
            <a:ext cx="7462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比例的意义和基本性质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比例的意义和比例的基本性质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406" y="257175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两个数相除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又叫两个数的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比的前项和后项同时乘或除以一个相同的数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这叫做比的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比的前项是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4857752" y="642924"/>
            <a:ext cx="17153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sp>
        <p:nvSpPr>
          <p:cNvPr id="5" name="矩形 4"/>
          <p:cNvSpPr/>
          <p:nvPr/>
        </p:nvSpPr>
        <p:spPr>
          <a:xfrm>
            <a:off x="1000100" y="192880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</a:p>
        </p:txBody>
      </p:sp>
      <p:sp>
        <p:nvSpPr>
          <p:cNvPr id="6" name="矩形 5"/>
          <p:cNvSpPr/>
          <p:nvPr/>
        </p:nvSpPr>
        <p:spPr>
          <a:xfrm>
            <a:off x="4857752" y="1928808"/>
            <a:ext cx="2000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基本性质</a:t>
            </a:r>
          </a:p>
        </p:txBody>
      </p:sp>
      <p:sp>
        <p:nvSpPr>
          <p:cNvPr id="7" name="矩形 6"/>
          <p:cNvSpPr/>
          <p:nvPr/>
        </p:nvSpPr>
        <p:spPr>
          <a:xfrm>
            <a:off x="5286380" y="257175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利用比的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可以化简比或求比值。</a:t>
            </a:r>
          </a:p>
        </p:txBody>
      </p:sp>
      <p:sp>
        <p:nvSpPr>
          <p:cNvPr id="4" name="矩形 3"/>
          <p:cNvSpPr/>
          <p:nvPr/>
        </p:nvSpPr>
        <p:spPr>
          <a:xfrm>
            <a:off x="4143372" y="642924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基本性质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44" y="857238"/>
            <a:ext cx="73581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×6=                         ×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15.9+10.8=                        ×90=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4.2÷2=                               -  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÷       =                10-5.4= 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28596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118981" y="9286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6070298" y="94297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024623" y="9429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4929190" y="9429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071934" y="184307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773434" y="1857370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4047807" y="271462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119377" y="271462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714480" y="278606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6405261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85984" y="192880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26.7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357158" y="350044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428728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2569836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5643570" y="364332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642924"/>
            <a:ext cx="8429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(1)7∶10=14∶20,(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是外项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是内项。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是外项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是内项。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)∶(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10741" y="1291133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2" name="矩形 11"/>
          <p:cNvSpPr/>
          <p:nvPr/>
        </p:nvSpPr>
        <p:spPr>
          <a:xfrm>
            <a:off x="5310939" y="1291133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572000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571868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7668393" y="1291133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7" name="矩形 16"/>
          <p:cNvSpPr/>
          <p:nvPr/>
        </p:nvSpPr>
        <p:spPr>
          <a:xfrm>
            <a:off x="1167535" y="1934075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  <p:sp>
        <p:nvSpPr>
          <p:cNvPr id="18" name="矩形 17"/>
          <p:cNvSpPr/>
          <p:nvPr/>
        </p:nvSpPr>
        <p:spPr>
          <a:xfrm>
            <a:off x="5786446" y="192880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9" name="矩形 18"/>
          <p:cNvSpPr/>
          <p:nvPr/>
        </p:nvSpPr>
        <p:spPr>
          <a:xfrm>
            <a:off x="7358082" y="192880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20" name="矩形 19"/>
          <p:cNvSpPr/>
          <p:nvPr/>
        </p:nvSpPr>
        <p:spPr>
          <a:xfrm>
            <a:off x="2063054" y="257175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1" name="矩形 20"/>
          <p:cNvSpPr/>
          <p:nvPr/>
        </p:nvSpPr>
        <p:spPr>
          <a:xfrm>
            <a:off x="3706128" y="257175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22" name="矩形 21"/>
          <p:cNvSpPr/>
          <p:nvPr/>
        </p:nvSpPr>
        <p:spPr>
          <a:xfrm>
            <a:off x="1928794" y="385763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3" name="矩形 22"/>
          <p:cNvSpPr/>
          <p:nvPr/>
        </p:nvSpPr>
        <p:spPr>
          <a:xfrm>
            <a:off x="3571868" y="385763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下面的比能组成比例吗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(1)5∶8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10∶16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(2)8∶9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7∶8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 ∶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      ∶</a:t>
            </a:r>
          </a:p>
        </p:txBody>
      </p:sp>
      <p:sp>
        <p:nvSpPr>
          <p:cNvPr id="8" name="矩形 7"/>
          <p:cNvSpPr/>
          <p:nvPr/>
        </p:nvSpPr>
        <p:spPr>
          <a:xfrm>
            <a:off x="3786182" y="1357304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992" y="1928808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40576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02665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169402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26394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4955352" y="2643188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4348" y="1071552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两个正方形边长的比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周长的比是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填“能”或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“不能”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组成比例。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两个正方形面积的比是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这个比和边长的比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填“能”或“不能”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组成比例。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500048"/>
            <a:ext cx="734652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按要求填空。</a:t>
            </a:r>
          </a:p>
        </p:txBody>
      </p:sp>
      <p:sp>
        <p:nvSpPr>
          <p:cNvPr id="9" name="矩形 8"/>
          <p:cNvSpPr/>
          <p:nvPr/>
        </p:nvSpPr>
        <p:spPr>
          <a:xfrm>
            <a:off x="1357290" y="1761648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1761648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29.EPS" descr="id:214748979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4" y="1428742"/>
            <a:ext cx="3102018" cy="14634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643174" y="2362703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</a:p>
        </p:txBody>
      </p:sp>
      <p:sp>
        <p:nvSpPr>
          <p:cNvPr id="11" name="矩形 10"/>
          <p:cNvSpPr/>
          <p:nvPr/>
        </p:nvSpPr>
        <p:spPr>
          <a:xfrm>
            <a:off x="5572132" y="357188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4291529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图中的四个数能不能组成比例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若能组成比例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请写出来。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2500298" y="2643188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</a:p>
        </p:txBody>
      </p:sp>
      <p:sp>
        <p:nvSpPr>
          <p:cNvPr id="5" name="矩形 4"/>
          <p:cNvSpPr/>
          <p:nvPr/>
        </p:nvSpPr>
        <p:spPr>
          <a:xfrm>
            <a:off x="1606000" y="3214692"/>
            <a:ext cx="5537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6:10=9.6:16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（答案不唯一）</a:t>
            </a:r>
          </a:p>
        </p:txBody>
      </p:sp>
      <p:pic>
        <p:nvPicPr>
          <p:cNvPr id="8" name="RJ228.EPS" descr="id:214748979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1714494"/>
            <a:ext cx="2252734" cy="9178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283</Words>
  <Application>Microsoft Office PowerPoint</Application>
  <PresentationFormat>全屏显示(16:9)</PresentationFormat>
  <Paragraphs>105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346</cp:revision>
  <dcterms:created xsi:type="dcterms:W3CDTF">2018-12-06T02:32:00Z</dcterms:created>
  <dcterms:modified xsi:type="dcterms:W3CDTF">2020-11-29T04:49:20Z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