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278" r:id="rId6"/>
    <p:sldId id="340" r:id="rId7"/>
    <p:sldId id="348" r:id="rId8"/>
    <p:sldId id="344" r:id="rId9"/>
    <p:sldId id="349" r:id="rId10"/>
    <p:sldId id="345" r:id="rId11"/>
    <p:sldId id="350" r:id="rId12"/>
    <p:sldId id="35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判断下列各题中的两种量是否成正比例。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苹果的单价一定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购买苹果的总价和质量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轮船行驶的速度一定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行驶的路程和时间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1604" y="2071684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04" y="3357568"/>
            <a:ext cx="2000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判断下列各题中的两种量是否成正比例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总路程一定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已行路程和剩下路程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正方形的面积和边长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1604" y="2143122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不成正比例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04" y="3500444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不成正比例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正比例和反比例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正比例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21537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下面是一列火车行驶的时间和所行的路程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用这个表中的数能组成比例吗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把组成的比例写出来。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1142976" y="1214428"/>
            <a:ext cx="57864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表示两个比相等的式子叫做比例。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314" y="3190390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能组成比例。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6314" y="3761894"/>
            <a:ext cx="37862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:2=630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6314" y="4404836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5721" y="3500444"/>
          <a:ext cx="4214843" cy="1143008"/>
        </p:xfrm>
        <a:graphic>
          <a:graphicData uri="http://schemas.openxmlformats.org/drawingml/2006/table">
            <a:tbl>
              <a:tblPr/>
              <a:tblGrid>
                <a:gridCol w="1915837"/>
                <a:gridCol w="1149503"/>
                <a:gridCol w="1149503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时间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路程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千米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630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472" y="500048"/>
            <a:ext cx="80010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6÷1.5=                   45×20%=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÷3=                3.14×3=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∶8=20∶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=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14546" y="64292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43570" y="64292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00694" y="150018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</a:t>
            </a: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725148" y="150018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4572000" y="230029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  <a:endParaRPr lang="zh-CN" altLang="en-US" sz="24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5616271" y="2300292"/>
          <a:ext cx="8845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5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0.75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2428860" y="142874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1194943" y="3143254"/>
            <a:ext cx="90762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929190" y="3143254"/>
            <a:ext cx="108876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57224" y="500048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根据下表中总价与购买铅笔的支数的比值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判断这两种量是不是成正比例的量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并说明理由。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000100" y="1857370"/>
          <a:ext cx="6715172" cy="1214446"/>
        </p:xfrm>
        <a:graphic>
          <a:graphicData uri="http://schemas.openxmlformats.org/drawingml/2006/table">
            <a:tbl>
              <a:tblPr/>
              <a:tblGrid>
                <a:gridCol w="2976828"/>
                <a:gridCol w="934586"/>
                <a:gridCol w="934586"/>
                <a:gridCol w="934586"/>
                <a:gridCol w="934586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购买铅笔的支数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总价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0.80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2.40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1428728" y="3357568"/>
            <a:ext cx="743023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=0.4,       =0.4,       =0.4,       =0.4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00034" y="330042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0.80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643174" y="330042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2.00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4786314" y="330042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2.40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833892" y="330042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3.60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57224" y="1643056"/>
            <a:ext cx="7500990" cy="203132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因为购买铅笔的支数变化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总价也随之发生变化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且总价与购买铅笔的支数的比值一定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所以总价与购买铅笔的支数成正比例。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7224" y="2714626"/>
            <a:ext cx="67151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描出表示数量和对应总价的点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然后把它们连接起来。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500048"/>
            <a:ext cx="734652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一种花布的数量和总价如下表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42976" y="1214428"/>
          <a:ext cx="6215106" cy="1500198"/>
        </p:xfrm>
        <a:graphic>
          <a:graphicData uri="http://schemas.openxmlformats.org/drawingml/2006/table">
            <a:tbl>
              <a:tblPr/>
              <a:tblGrid>
                <a:gridCol w="1596365"/>
                <a:gridCol w="377080"/>
                <a:gridCol w="627827"/>
                <a:gridCol w="627827"/>
                <a:gridCol w="627827"/>
                <a:gridCol w="627827"/>
                <a:gridCol w="627827"/>
                <a:gridCol w="627827"/>
                <a:gridCol w="474699"/>
              </a:tblGrid>
              <a:tr h="7500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数量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/m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0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总价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000114"/>
            <a:ext cx="35147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928808"/>
            <a:ext cx="3771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857224" y="1214428"/>
            <a:ext cx="3286148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如图所示。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看图回答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花布要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,44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元能买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花布。</a:t>
            </a:r>
          </a:p>
        </p:txBody>
      </p:sp>
      <p:sp>
        <p:nvSpPr>
          <p:cNvPr id="4" name="矩形 3"/>
          <p:cNvSpPr/>
          <p:nvPr/>
        </p:nvSpPr>
        <p:spPr>
          <a:xfrm>
            <a:off x="5072066" y="785800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1404458"/>
            <a:ext cx="18986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396</Words>
  <Application>WPS 演示</Application>
  <PresentationFormat>全屏显示(16:9)</PresentationFormat>
  <Paragraphs>101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351</cp:revision>
  <dcterms:created xsi:type="dcterms:W3CDTF">2018-12-06T02:32:00Z</dcterms:created>
  <dcterms:modified xsi:type="dcterms:W3CDTF">2020-11-11T01:54:44Z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