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8"/>
  </p:notesMasterIdLst>
  <p:handoutMasterIdLst>
    <p:handoutMasterId r:id="rId29"/>
  </p:handoutMasterIdLst>
  <p:sldIdLst>
    <p:sldId id="416" r:id="rId3"/>
    <p:sldId id="576" r:id="rId4"/>
    <p:sldId id="577" r:id="rId5"/>
    <p:sldId id="523" r:id="rId6"/>
    <p:sldId id="571" r:id="rId7"/>
    <p:sldId id="557" r:id="rId8"/>
    <p:sldId id="575" r:id="rId9"/>
    <p:sldId id="482" r:id="rId10"/>
    <p:sldId id="560" r:id="rId11"/>
    <p:sldId id="565" r:id="rId12"/>
    <p:sldId id="566" r:id="rId13"/>
    <p:sldId id="568" r:id="rId14"/>
    <p:sldId id="572" r:id="rId15"/>
    <p:sldId id="569" r:id="rId16"/>
    <p:sldId id="573" r:id="rId17"/>
    <p:sldId id="567" r:id="rId18"/>
    <p:sldId id="558" r:id="rId19"/>
    <p:sldId id="550" r:id="rId20"/>
    <p:sldId id="552" r:id="rId21"/>
    <p:sldId id="574" r:id="rId22"/>
    <p:sldId id="489" r:id="rId23"/>
    <p:sldId id="553" r:id="rId24"/>
    <p:sldId id="554" r:id="rId25"/>
    <p:sldId id="555" r:id="rId26"/>
    <p:sldId id="556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FF7124"/>
    <a:srgbClr val="BBC0C4"/>
    <a:srgbClr val="FEFEFE"/>
    <a:srgbClr val="ACB3A1"/>
    <a:srgbClr val="969696"/>
    <a:srgbClr val="26182F"/>
    <a:srgbClr val="84AEE1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90830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84466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94732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31474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5375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9631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67517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98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1.jpe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2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1.xml"/><Relationship Id="rId7" Type="http://schemas.openxmlformats.org/officeDocument/2006/relationships/image" Target="../media/image35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4.png"/><Relationship Id="rId5" Type="http://schemas.openxmlformats.org/officeDocument/2006/relationships/image" Target="../media/image2.jpeg"/><Relationship Id="rId10" Type="http://schemas.openxmlformats.org/officeDocument/2006/relationships/image" Target="../media/image37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6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5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5" Type="http://schemas.openxmlformats.org/officeDocument/2006/relationships/tags" Target="../tags/tag16.xml"/><Relationship Id="rId10" Type="http://schemas.openxmlformats.org/officeDocument/2006/relationships/image" Target="../media/image55.jpeg"/><Relationship Id="rId4" Type="http://schemas.openxmlformats.org/officeDocument/2006/relationships/tags" Target="../tags/tag15.xml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比例的应用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56835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比例尺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(2)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56679" y="1303591"/>
            <a:ext cx="6557076" cy="3046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320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这是</a:t>
            </a:r>
            <a:r>
              <a:rPr lang="zh-CN" altLang="en-US" sz="32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北京轨道交通路线示意图。地铁</a:t>
            </a:r>
            <a:r>
              <a:rPr lang="en-US" altLang="zh-CN" sz="32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号线从苹果园站至四惠东站在图中的长度大约是</a:t>
            </a:r>
            <a:r>
              <a:rPr lang="en-US" altLang="zh-CN" sz="32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 cm</a:t>
            </a:r>
            <a:r>
              <a:rPr lang="zh-CN" altLang="en-US" sz="32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，从苹果园站至四惠东站的实际长度大约是多少千米？</a:t>
            </a:r>
          </a:p>
        </p:txBody>
      </p:sp>
      <p:pic>
        <p:nvPicPr>
          <p:cNvPr id="10" name="Picture 16" descr="13"/>
          <p:cNvPicPr>
            <a:picLocks noChangeAspect="1" noChangeArrowheads="1"/>
          </p:cNvPicPr>
          <p:nvPr/>
        </p:nvPicPr>
        <p:blipFill rotWithShape="1">
          <a:blip r:embed="rId4" cstate="print"/>
          <a:srcRect l="10918" r="9063"/>
          <a:stretch/>
        </p:blipFill>
        <p:spPr bwMode="auto">
          <a:xfrm>
            <a:off x="6194323" y="1567241"/>
            <a:ext cx="5801032" cy="4204247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950043" y="5204141"/>
            <a:ext cx="457857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你找到哪些数学信息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6679" y="2527201"/>
            <a:ext cx="4758813" cy="599768"/>
          </a:xfrm>
          <a:prstGeom prst="rect">
            <a:avLst/>
          </a:prstGeom>
          <a:noFill/>
          <a:ln w="57150">
            <a:solidFill>
              <a:srgbClr val="FF7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56723" y="5309419"/>
            <a:ext cx="1755877" cy="494490"/>
          </a:xfrm>
          <a:prstGeom prst="rect">
            <a:avLst/>
          </a:prstGeom>
          <a:noFill/>
          <a:ln w="57150">
            <a:solidFill>
              <a:srgbClr val="FF7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01781" y="5205938"/>
            <a:ext cx="3810819" cy="599768"/>
          </a:xfrm>
          <a:prstGeom prst="rect">
            <a:avLst/>
          </a:prstGeom>
          <a:solidFill>
            <a:srgbClr val="FFFF00"/>
          </a:solidFill>
          <a:ln w="57150">
            <a:solidFill>
              <a:srgbClr val="FF7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1:400000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35217" y="3121144"/>
            <a:ext cx="1789137" cy="599768"/>
          </a:xfrm>
          <a:prstGeom prst="rect">
            <a:avLst/>
          </a:prstGeom>
          <a:noFill/>
          <a:ln w="57150">
            <a:solidFill>
              <a:srgbClr val="FF7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 animBg="1"/>
      <p:bldP spid="13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554221" y="1266825"/>
                <a:ext cx="899868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设从苹果园站到四惠东站的实际长度是</a:t>
                </a:r>
                <a14:m>
                  <m:oMath xmlns:m="http://schemas.openxmlformats.org/officeDocument/2006/math"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cm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4221" y="1266825"/>
                <a:ext cx="8998681" cy="584775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l="-1694" t="-13542" r="-1084" b="-3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158437" y="2909899"/>
                <a:ext cx="10103013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=7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8×400000</a:t>
                </a:r>
                <a:endPara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=3120000</a:t>
                </a:r>
                <a:endPara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3120000 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cm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=31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 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km</a:t>
                </a:r>
                <a:endPara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答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从苹果园站到四惠东站的实际长度是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31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 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km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437" y="2909899"/>
                <a:ext cx="10103013" cy="304698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r="-1569" b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834802" y="1707142"/>
                <a:ext cx="3103735" cy="11976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7.8</m:t>
                        </m:r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40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400000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802" y="1707142"/>
                <a:ext cx="3103735" cy="1197636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7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utoShape 27"/>
          <p:cNvSpPr/>
          <p:nvPr/>
        </p:nvSpPr>
        <p:spPr>
          <a:xfrm>
            <a:off x="1291102" y="2398712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7"/>
          <p:cNvSpPr/>
          <p:nvPr/>
        </p:nvSpPr>
        <p:spPr>
          <a:xfrm>
            <a:off x="1291102" y="2398712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4864" y="3128748"/>
            <a:ext cx="9167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3120000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=31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km</a:t>
            </a:r>
            <a:endParaRPr lang="zh-CN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从苹果园站到四惠东站的实际长度是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km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4834802" y="1707142"/>
                <a:ext cx="2807179" cy="12447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altLang="zh-CN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.8</m:t>
                    </m:r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400000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802" y="1707142"/>
                <a:ext cx="2807179" cy="1244700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3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7538573" y="2106324"/>
            <a:ext cx="3704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3120000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692517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85621" y="1058387"/>
            <a:ext cx="94703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先把右图中的线段比例尺改写成数值比例尺，再用直尺量出图中河西村与汽车站之间的距离是多少厘米，并计算出两地的实际距离大约是多少。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2" descr="C:\Users\Administrator\AppData\Roaming\Tencent\Users\271766067\QQ\WinTemp\RichOle\QP0PI1]N`@ODJLNFO5E~S5Q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65554" y="2679732"/>
            <a:ext cx="4419600" cy="3276600"/>
          </a:xfrm>
          <a:prstGeom prst="rect">
            <a:avLst/>
          </a:prstGeom>
          <a:noFill/>
        </p:spPr>
      </p:pic>
      <p:sp>
        <p:nvSpPr>
          <p:cNvPr id="21" name="TextBox 11"/>
          <p:cNvSpPr txBox="1"/>
          <p:nvPr/>
        </p:nvSpPr>
        <p:spPr>
          <a:xfrm>
            <a:off x="3279340" y="2608294"/>
            <a:ext cx="3655168" cy="188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1cm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600m</a:t>
            </a:r>
          </a:p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=1cm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60000cm</a:t>
            </a:r>
          </a:p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07902" y="4608558"/>
            <a:ext cx="35589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600×3=1800(m)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22150" y="5881171"/>
            <a:ext cx="7056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答：两地的实际距离大约是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1800 m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85348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243068" y="1144588"/>
            <a:ext cx="11447362" cy="181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小明家在学校正西方向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距学校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m;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小亮家在小明家正东方向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距小明家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 m;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小红家在学校正北方向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距学校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m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在下图中画出他们三家和学校的位置平面图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1∶10000)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33755" y="3692324"/>
            <a:ext cx="7265987" cy="2646480"/>
            <a:chOff x="1230061" y="3347206"/>
            <a:chExt cx="7327808" cy="2666833"/>
          </a:xfrm>
        </p:grpSpPr>
        <p:pic>
          <p:nvPicPr>
            <p:cNvPr id="11" name="sy87.jpg" descr="id:2147504675;FounderCES"/>
            <p:cNvPicPr/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271" t="8889" r="5930" b="7153"/>
            <a:stretch/>
          </p:blipFill>
          <p:spPr>
            <a:xfrm>
              <a:off x="1230061" y="3347206"/>
              <a:ext cx="6280163" cy="2601006"/>
            </a:xfrm>
            <a:prstGeom prst="rect">
              <a:avLst/>
            </a:prstGeom>
          </p:spPr>
        </p:pic>
        <p:sp>
          <p:nvSpPr>
            <p:cNvPr id="12" name="TextBox 40"/>
            <p:cNvSpPr txBox="1"/>
            <p:nvPr/>
          </p:nvSpPr>
          <p:spPr>
            <a:xfrm>
              <a:off x="6715140" y="392906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41"/>
            <p:cNvSpPr txBox="1"/>
            <p:nvPr/>
          </p:nvSpPr>
          <p:spPr>
            <a:xfrm>
              <a:off x="3349077" y="5429264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42"/>
            <p:cNvSpPr txBox="1"/>
            <p:nvPr/>
          </p:nvSpPr>
          <p:spPr>
            <a:xfrm>
              <a:off x="6017096" y="527311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3"/>
            <p:cNvSpPr txBox="1"/>
            <p:nvPr/>
          </p:nvSpPr>
          <p:spPr>
            <a:xfrm>
              <a:off x="6560993" y="5273117"/>
              <a:ext cx="1996876" cy="527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）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818442" y="3136739"/>
            <a:ext cx="8020039" cy="333350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2108754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85622" y="1058387"/>
            <a:ext cx="915110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在一幅地图上量得</a:t>
            </a:r>
            <a:r>
              <a:rPr lang="en-US" altLang="zh-CN" sz="32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32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点的图上距离是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cm,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已知这幅地图的比例尺是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1∶4000000,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地点到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地点的实际距离是多少千米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61657" y="5342855"/>
            <a:ext cx="84509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点到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点的实际距离是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km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48053" y="4358898"/>
            <a:ext cx="5083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20000000 cm=200 km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2585621" y="2762978"/>
                <a:ext cx="2916183" cy="11967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4000000 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5621" y="2762978"/>
                <a:ext cx="2916183" cy="119673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7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5289392" y="3162160"/>
            <a:ext cx="418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=120000000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28809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  <p:bldP spid="18" grpId="0"/>
      <p:bldP spid="24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738756" y="1324795"/>
            <a:ext cx="3677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 m=20000 cm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756" y="2919121"/>
            <a:ext cx="4388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小明家到学校的图上距离</a:t>
            </a:r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8756" y="3923234"/>
            <a:ext cx="4388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小红家到学校的图上距离</a:t>
            </a:r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10087" y="4950488"/>
            <a:ext cx="4388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</a:t>
            </a:r>
            <a:r>
              <a:rPr lang="zh-CN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家到学校的图上距离</a:t>
            </a:r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4915825" y="2485118"/>
                <a:ext cx="3413114" cy="12447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20000</a:t>
                </a:r>
                <a:r>
                  <a:rPr lang="en-US" altLang="zh-CN" sz="4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10000 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5825" y="2485118"/>
                <a:ext cx="3413114" cy="1244700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3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8223157" y="2861719"/>
            <a:ext cx="2262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4810043" y="3484723"/>
                <a:ext cx="3413114" cy="12447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25000</a:t>
                </a:r>
                <a:r>
                  <a:rPr lang="en-US" altLang="zh-CN" sz="4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10000 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043" y="3484723"/>
                <a:ext cx="3413114" cy="1244700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3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8117375" y="3861324"/>
            <a:ext cx="2601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=2.5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2991897" y="5238559"/>
                <a:ext cx="5614037" cy="12447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40000-20000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4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10000 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897" y="5238559"/>
                <a:ext cx="5614037" cy="1244700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2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8555953" y="5615159"/>
            <a:ext cx="2140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38756" y="1853541"/>
            <a:ext cx="3677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 m=40000 cm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8756" y="2367930"/>
            <a:ext cx="3677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250 m=25000 cm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47" descr="小绿人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5155" y="4206033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2750443" y="1822410"/>
            <a:ext cx="7265987" cy="2646480"/>
            <a:chOff x="1230061" y="3347206"/>
            <a:chExt cx="7327808" cy="2666833"/>
          </a:xfrm>
        </p:grpSpPr>
        <p:pic>
          <p:nvPicPr>
            <p:cNvPr id="12" name="sy87.jpg" descr="id:2147504675;FounderCES"/>
            <p:cNvPicPr/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271" t="8889" r="5930" b="7153"/>
            <a:stretch/>
          </p:blipFill>
          <p:spPr>
            <a:xfrm>
              <a:off x="1230061" y="3347206"/>
              <a:ext cx="6280163" cy="2601006"/>
            </a:xfrm>
            <a:prstGeom prst="rect">
              <a:avLst/>
            </a:prstGeom>
          </p:spPr>
        </p:pic>
        <p:sp>
          <p:nvSpPr>
            <p:cNvPr id="13" name="TextBox 40"/>
            <p:cNvSpPr txBox="1"/>
            <p:nvPr/>
          </p:nvSpPr>
          <p:spPr>
            <a:xfrm>
              <a:off x="6715140" y="392906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41"/>
            <p:cNvSpPr txBox="1"/>
            <p:nvPr/>
          </p:nvSpPr>
          <p:spPr>
            <a:xfrm>
              <a:off x="3349077" y="5429264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2"/>
            <p:cNvSpPr txBox="1"/>
            <p:nvPr/>
          </p:nvSpPr>
          <p:spPr>
            <a:xfrm>
              <a:off x="6017096" y="527311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43"/>
            <p:cNvSpPr txBox="1"/>
            <p:nvPr/>
          </p:nvSpPr>
          <p:spPr>
            <a:xfrm>
              <a:off x="6560993" y="5273117"/>
              <a:ext cx="1996876" cy="527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）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2235130" y="1266825"/>
            <a:ext cx="8020039" cy="333350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sy88.jpg" descr="id:2147504682;FounderCES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951" t="11185" r="16928" b="18353"/>
          <a:stretch/>
        </p:blipFill>
        <p:spPr>
          <a:xfrm>
            <a:off x="2924774" y="1897973"/>
            <a:ext cx="5312779" cy="2164466"/>
          </a:xfrm>
          <a:prstGeom prst="rect">
            <a:avLst/>
          </a:prstGeom>
        </p:spPr>
      </p:pic>
      <p:sp>
        <p:nvSpPr>
          <p:cNvPr id="19" name="TextBox 43"/>
          <p:cNvSpPr txBox="1"/>
          <p:nvPr/>
        </p:nvSpPr>
        <p:spPr>
          <a:xfrm>
            <a:off x="8374406" y="3733623"/>
            <a:ext cx="9444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9"/>
          <p:cNvSpPr txBox="1"/>
          <p:nvPr/>
        </p:nvSpPr>
        <p:spPr>
          <a:xfrm>
            <a:off x="5518607" y="161911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小红家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2589649" y="311931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小明家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7018805" y="311931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小亮家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049135" y="3736077"/>
            <a:ext cx="162045" cy="16905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11375" y="1826975"/>
            <a:ext cx="162045" cy="16905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499701" y="3749166"/>
            <a:ext cx="162045" cy="16905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86271" y="4579121"/>
            <a:ext cx="5657779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200÷100=2(cm)</a:t>
            </a:r>
            <a:endParaRPr lang="zh-CN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(400-200)÷100=2(cm)</a:t>
            </a:r>
            <a:endParaRPr lang="zh-CN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250÷100=2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5(cm)</a:t>
            </a:r>
            <a:endParaRPr lang="zh-CN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8" name="图片 27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9" name="图片 28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8068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9439" y="1115407"/>
            <a:ext cx="9522561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学校要建一个长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 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 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的长方形操场。请在右图中画出操场的平面图（比例尺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732284" y="2715845"/>
            <a:ext cx="5000660" cy="314327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9907" y="2690283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图上的长是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9906" y="4398617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图上的宽是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8503959" y="3611869"/>
            <a:ext cx="1800225" cy="1265237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>
              <a:defRPr/>
            </a:pP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7602391" y="4020519"/>
            <a:ext cx="9444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</a:p>
        </p:txBody>
      </p:sp>
      <p:sp>
        <p:nvSpPr>
          <p:cNvPr id="18" name="矩形 16"/>
          <p:cNvSpPr>
            <a:spLocks noChangeArrowheads="1"/>
          </p:cNvSpPr>
          <p:nvPr/>
        </p:nvSpPr>
        <p:spPr bwMode="auto">
          <a:xfrm>
            <a:off x="8943029" y="4835831"/>
            <a:ext cx="9444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118713" y="3013500"/>
                <a:ext cx="3028393" cy="12659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8000</a:t>
                </a:r>
                <a:r>
                  <a:rPr lang="en-US" altLang="zh-CN" sz="40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4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𝟐𝟎𝟎𝟎</m:t>
                        </m:r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zh-CN" sz="4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13" y="3013500"/>
                <a:ext cx="3028393" cy="126598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2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3920494" y="3402380"/>
            <a:ext cx="2307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1118713" y="4767929"/>
                <a:ext cx="3028393" cy="12659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6000</a:t>
                </a:r>
                <a:r>
                  <a:rPr lang="en-US" altLang="zh-CN" sz="40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4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𝟐𝟎𝟎𝟎</m:t>
                        </m:r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zh-CN" sz="4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13" y="4767929"/>
                <a:ext cx="3028393" cy="1265988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2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/>
          <p:nvPr/>
        </p:nvSpPr>
        <p:spPr>
          <a:xfrm>
            <a:off x="3920494" y="5156809"/>
            <a:ext cx="2307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4" name="图片 23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5" name="图片 24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  <p:bldP spid="16" grpId="0" animBg="1"/>
      <p:bldP spid="17" grpId="0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页练习十第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6825" y="1914477"/>
            <a:ext cx="11078881" cy="12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在一幅比例尺是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5000000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的地图上，量得上海到杭州的距离是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cm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，上海到杭州的实际距离是多少？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21006" y="4402701"/>
            <a:ext cx="84915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17000000 cm=170 km</a:t>
            </a:r>
            <a:endParaRPr lang="zh-CN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上海到杭州的实际距离是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 km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27"/>
          <p:cNvSpPr/>
          <p:nvPr/>
        </p:nvSpPr>
        <p:spPr>
          <a:xfrm>
            <a:off x="469300" y="322955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125441" y="2916839"/>
                <a:ext cx="3411511" cy="11967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zh-CN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.4</m:t>
                    </m:r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4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5000000  </m:t>
                        </m:r>
                      </m:den>
                    </m:f>
                  </m:oMath>
                </a14:m>
                <a:endParaRPr lang="zh-CN" altLang="zh-CN" sz="4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441" y="2916839"/>
                <a:ext cx="3411511" cy="119673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7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6536952" y="3319381"/>
            <a:ext cx="3945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=17000000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0" name="图片 19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1" name="图片 20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4093" y="3558203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338263" y="1138555"/>
            <a:ext cx="3185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什么是比例尺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0889" y="1757660"/>
            <a:ext cx="122028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一幅图的图上距离和实际距离的比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叫做这幅图的比例尺。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8263" y="2919453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数值比例尺的两种表示形式是什么样的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2159784" y="3635974"/>
            <a:ext cx="7286676" cy="2357454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709806" y="3728048"/>
            <a:ext cx="6183401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︰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实际距离＝比例尺</a:t>
            </a:r>
          </a:p>
        </p:txBody>
      </p:sp>
      <p:grpSp>
        <p:nvGrpSpPr>
          <p:cNvPr id="15" name="Group 7"/>
          <p:cNvGrpSpPr>
            <a:grpSpLocks/>
          </p:cNvGrpSpPr>
          <p:nvPr/>
        </p:nvGrpSpPr>
        <p:grpSpPr bwMode="auto">
          <a:xfrm>
            <a:off x="3813956" y="4723419"/>
            <a:ext cx="4748213" cy="1295402"/>
            <a:chOff x="2090" y="3016"/>
            <a:chExt cx="2991" cy="816"/>
          </a:xfrm>
        </p:grpSpPr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2090" y="3016"/>
              <a:ext cx="1788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图上距离</a:t>
              </a: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173" y="3423"/>
              <a:ext cx="1633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实际距离</a:t>
              </a:r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>
              <a:off x="2336" y="3430"/>
              <a:ext cx="131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3623" y="3183"/>
              <a:ext cx="438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4094" y="3251"/>
              <a:ext cx="987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比例尺</a:t>
              </a:r>
            </a:p>
          </p:txBody>
        </p:sp>
      </p:grp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049325" y="4875810"/>
            <a:ext cx="645026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</a:p>
        </p:txBody>
      </p:sp>
    </p:spTree>
    <p:extLst>
      <p:ext uri="{BB962C8B-B14F-4D97-AF65-F5344CB8AC3E}">
        <p14:creationId xmlns="" xmlns:p14="http://schemas.microsoft.com/office/powerpoint/2010/main" val="1301193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页练习十第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6825" y="1914477"/>
            <a:ext cx="11078881" cy="12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在一幅比例尺是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5000000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的地图上，量得上海到杭州的距离是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cm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，上海到杭州的实际距离是多少？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25403" y="5791663"/>
            <a:ext cx="70871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上海到杭州的实际距离是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 km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27"/>
          <p:cNvSpPr/>
          <p:nvPr/>
        </p:nvSpPr>
        <p:spPr>
          <a:xfrm>
            <a:off x="469300" y="3229559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23389" y="2978147"/>
            <a:ext cx="7143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设上海到杭州的实际距离是</a:t>
            </a:r>
            <a:r>
              <a:rPr lang="en-US" altLang="zh-CN" sz="3200" b="1" i="1" dirty="0" err="1">
                <a:solidFill>
                  <a:srgbClr val="FF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3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4∶</a:t>
            </a:r>
            <a:r>
              <a:rPr lang="en-US" altLang="zh-CN" sz="3200" b="1" i="1" dirty="0">
                <a:solidFill>
                  <a:srgbClr val="FF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=1∶5000000</a:t>
            </a:r>
            <a:endParaRPr lang="zh-CN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3200" b="1" i="1" dirty="0">
                <a:solidFill>
                  <a:srgbClr val="FF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=17000000</a:t>
            </a:r>
            <a:r>
              <a:rPr lang="zh-CN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17000000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=170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km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8" name="图片 17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9" name="图片 18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4214574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9982" y="1425575"/>
            <a:ext cx="9642437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文本框 20482"/>
              <p:cNvSpPr txBox="1"/>
              <p:nvPr/>
            </p:nvSpPr>
            <p:spPr>
              <a:xfrm>
                <a:off x="1779593" y="2008188"/>
                <a:ext cx="8964955" cy="886461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实际距离</m:t>
                      </m:r>
                      <m:r>
                        <m:rPr>
                          <m:nor/>
                        </m:rPr>
                        <a:rPr lang="en-US" altLang="zh-CN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nor/>
                            </m:rPr>
                            <a:rPr lang="zh-CN" altLang="zh-CN" sz="240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图上距离</m:t>
                          </m:r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 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zh-CN" altLang="zh-CN" sz="2400" dirty="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rPr>
                            <m:t>比例尺</m:t>
                          </m:r>
                        </m:den>
                      </m:f>
                    </m:oMath>
                  </m:oMathPara>
                </a14:m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9593" y="2008188"/>
                <a:ext cx="8964955" cy="886461"/>
              </a:xfrm>
              <a:prstGeom prst="rect">
                <a:avLst/>
              </a:prstGeom>
              <a:blipFill rotWithShape="0">
                <a:blip r:embed="rId6" cstate="print"/>
                <a:stretch>
                  <a:fillRect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文本框 20482"/>
              <p:cNvSpPr txBox="1"/>
              <p:nvPr/>
            </p:nvSpPr>
            <p:spPr>
              <a:xfrm>
                <a:off x="1779593" y="3155950"/>
                <a:ext cx="8964955" cy="464101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i="1" smtClean="0"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图上</m:t>
                      </m:r>
                      <m:r>
                        <m:rPr>
                          <m:nor/>
                        </m:rP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距离</m:t>
                      </m:r>
                      <m:r>
                        <m:rPr>
                          <m:nor/>
                        </m:rPr>
                        <a:rPr lang="en-US" altLang="zh-CN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m:t>=</m:t>
                      </m:r>
                      <m:r>
                        <a:rPr lang="zh-CN" altLang="en-US" sz="2400" i="1" dirty="0" smtClean="0"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实际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距离</m:t>
                      </m:r>
                      <m:r>
                        <a:rPr lang="en-US" altLang="zh-CN" sz="2400" i="1" dirty="0" smtClean="0"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×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比例尺</m:t>
                      </m:r>
                    </m:oMath>
                  </m:oMathPara>
                </a14:m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9593" y="3155950"/>
                <a:ext cx="8964955" cy="464101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b="-11111"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20482"/>
          <p:cNvSpPr txBox="1"/>
          <p:nvPr/>
        </p:nvSpPr>
        <p:spPr>
          <a:xfrm>
            <a:off x="1779593" y="4203700"/>
            <a:ext cx="8964955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利用方程解决比例尺问题时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要注意单位的统一。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727481" y="42982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227418" y="49729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比例尺（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373593" y="39585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十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6,7,8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624114" y="1312727"/>
            <a:ext cx="10435772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A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地点到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地点的实际距离是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km,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在一幅地图上量得两地的图上距离是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。这幅地图的比例尺是多少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70557" y="3111947"/>
            <a:ext cx="8789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km=20000000 cm</a:t>
            </a:r>
            <a:r>
              <a:rPr lang="zh-CN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5∶20000000=1∶4000000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答：这幅地图的比例尺是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4000000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 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7638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577971" y="1189038"/>
            <a:ext cx="10739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地点到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地点的实际距离是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km,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在一幅地图上量得两地的图上距离是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。这幅地图的比例尺是多少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4449" y="2988259"/>
            <a:ext cx="83018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km=20000000 cm</a:t>
            </a:r>
            <a:r>
              <a:rPr lang="zh-CN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5∶20000000=1∶4000000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答：这幅地图的比例尺是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4000000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072097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577970" y="1189038"/>
            <a:ext cx="112574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地点到</a:t>
            </a:r>
            <a:r>
              <a:rPr lang="en-US" altLang="zh-CN" sz="28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地点的实际距离是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 km,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在一幅地图上量得两地的图上距离是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cm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。这幅地图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的比例尺是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2600" y="2610859"/>
            <a:ext cx="1143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变换一下已知和未知条件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变成这样一个例题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应该怎么解决呢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1713" y="3560645"/>
            <a:ext cx="9273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一幅地图上量得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点到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点的图上距离是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cm,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已知这幅地图的比例尺是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1∶4000000,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地点的实际距离是多少千米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云形标注 12"/>
          <p:cNvSpPr/>
          <p:nvPr/>
        </p:nvSpPr>
        <p:spPr>
          <a:xfrm>
            <a:off x="2389895" y="1493162"/>
            <a:ext cx="7709475" cy="2044640"/>
          </a:xfrm>
          <a:prstGeom prst="cloudCallout">
            <a:avLst>
              <a:gd name="adj1" fmla="val 36769"/>
              <a:gd name="adj2" fmla="val 42222"/>
            </a:avLst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比例尺的</a:t>
            </a:r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1126" y="4274479"/>
            <a:ext cx="8515473" cy="70788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已知比例尺和图上距离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求实际距离。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825013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 rot="1336697">
            <a:off x="7095991" y="1971159"/>
            <a:ext cx="34163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如何计算比例尺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 rot="21023922">
            <a:off x="1431351" y="1745017"/>
            <a:ext cx="295465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比例尺的意义</a:t>
            </a:r>
            <a:endParaRPr lang="zh-CN" altLang="en-US" sz="3600" dirty="0"/>
          </a:p>
        </p:txBody>
      </p:sp>
      <p:sp>
        <p:nvSpPr>
          <p:cNvPr id="13" name="云形标注 12"/>
          <p:cNvSpPr/>
          <p:nvPr/>
        </p:nvSpPr>
        <p:spPr>
          <a:xfrm>
            <a:off x="2123677" y="3240940"/>
            <a:ext cx="7709475" cy="2044640"/>
          </a:xfrm>
          <a:prstGeom prst="cloudCallout">
            <a:avLst>
              <a:gd name="adj1" fmla="val 36769"/>
              <a:gd name="adj2" fmla="val 42222"/>
            </a:avLst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比例尺的</a:t>
            </a:r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116898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1366</TotalTime>
  <Words>1310</Words>
  <Application>Microsoft Office PowerPoint</Application>
  <PresentationFormat>自定义</PresentationFormat>
  <Paragraphs>120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2117</cp:revision>
  <dcterms:created xsi:type="dcterms:W3CDTF">2017-11-13T08:28:00Z</dcterms:created>
  <dcterms:modified xsi:type="dcterms:W3CDTF">2021-11-22T06:09:09Z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