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38" r:id="rId5"/>
    <p:sldId id="278" r:id="rId6"/>
    <p:sldId id="340" r:id="rId7"/>
    <p:sldId id="349" r:id="rId8"/>
    <p:sldId id="348" r:id="rId9"/>
    <p:sldId id="350" r:id="rId10"/>
    <p:sldId id="344" r:id="rId11"/>
    <p:sldId id="345" r:id="rId12"/>
    <p:sldId id="351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312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本书放进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个抽屉里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总有一个抽屉里至少放进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714480" y="2071684"/>
            <a:ext cx="51435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9÷2=4(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)……1(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5984" y="2714626"/>
            <a:ext cx="22145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4+1=5(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3042" y="3429006"/>
            <a:ext cx="65722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本书放进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个抽屉里，总有一个抽屉至少要放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571486"/>
            <a:ext cx="8358246" cy="2603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班要选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名体育委员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不分正副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投票规则是每名同学只能从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名候选人中挑选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名。如果必须有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名以上的同学投了相同的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名候选人的票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这个班至少应有多少个同学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642910" y="3112175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名候选人中选出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名，有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3+2+1=6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种选法，要保证必须有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名以上的同学投了相同的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名候选人的票，至少需要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6×8+1=49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人投票。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鸽巢问题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8662" y="571486"/>
            <a:ext cx="6929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你能用“总有”或“至少”说一句话吗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试着写在下面。</a:t>
            </a:r>
          </a:p>
        </p:txBody>
      </p:sp>
      <p:sp>
        <p:nvSpPr>
          <p:cNvPr id="5" name="矩形 4"/>
          <p:cNvSpPr/>
          <p:nvPr/>
        </p:nvSpPr>
        <p:spPr>
          <a:xfrm>
            <a:off x="1857356" y="1928808"/>
            <a:ext cx="52149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一年中，总有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天是晴天。</a:t>
            </a:r>
          </a:p>
        </p:txBody>
      </p:sp>
      <p:sp>
        <p:nvSpPr>
          <p:cNvPr id="7" name="矩形 6"/>
          <p:cNvSpPr/>
          <p:nvPr/>
        </p:nvSpPr>
        <p:spPr>
          <a:xfrm>
            <a:off x="2143108" y="2714626"/>
            <a:ext cx="371477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</a:p>
        </p:txBody>
      </p:sp>
      <p:sp>
        <p:nvSpPr>
          <p:cNvPr id="6" name="矩形 5"/>
          <p:cNvSpPr/>
          <p:nvPr/>
        </p:nvSpPr>
        <p:spPr>
          <a:xfrm>
            <a:off x="500034" y="3500444"/>
            <a:ext cx="72866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假设法是解决数学问题的一种重要的方法。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42844" y="857238"/>
            <a:ext cx="7358114" cy="3409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6.3÷7=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8.65×10=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5.6÷100=                     0.35×6=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÷      =                           ×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÷      =                     1.25×16×8=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929322" y="1071552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86.5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571604" y="107155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857356" y="1928808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15008" y="192880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71670" y="364332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14282" y="265748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071538" y="264318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000496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082866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14282" y="35147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071538" y="35004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047543" y="264318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143636" y="264318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429388" y="364332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41" grpId="0"/>
      <p:bldP spid="20" grpId="0"/>
      <p:bldP spid="26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7158" y="571486"/>
            <a:ext cx="8429652" cy="454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个玻璃球最多放进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个盒子里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才能保证至少有一个盒子里有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个玻璃球。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C.6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一副扑克牌有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张才能保证其中至少有一张是“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B.14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C.51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86314" y="121442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</a:p>
        </p:txBody>
      </p:sp>
      <p:sp>
        <p:nvSpPr>
          <p:cNvPr id="22" name="矩形 21"/>
          <p:cNvSpPr/>
          <p:nvPr/>
        </p:nvSpPr>
        <p:spPr>
          <a:xfrm>
            <a:off x="5429256" y="314325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7158" y="642924"/>
            <a:ext cx="84296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袋子中有大小、质地均相同的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种颜色的小球各若干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每次摸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要保证有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次所摸的结果是一样的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至少要摸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A.89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B.90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C.91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00232" y="250031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只鸽子飞回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个鸽舍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只鸽子飞进同一个鸽舍里。为什么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8" name="矩形 17"/>
          <p:cNvSpPr/>
          <p:nvPr/>
        </p:nvSpPr>
        <p:spPr>
          <a:xfrm>
            <a:off x="714348" y="2214560"/>
            <a:ext cx="7760458" cy="1284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如果每个鸽舍里各飞进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只鸽子，那么第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只鸽子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无论飞进哪个鸽舍，都使该鸽舍里有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只鸽子。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本书放进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个抽屉里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总有一个抽屉里至少放进几本书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5" name="矩形 14"/>
          <p:cNvSpPr/>
          <p:nvPr/>
        </p:nvSpPr>
        <p:spPr>
          <a:xfrm>
            <a:off x="2143108" y="2000246"/>
            <a:ext cx="3799438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19÷3=6(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)……1(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2714612" y="2643188"/>
            <a:ext cx="1813317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6+1=7(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1428728" y="3357568"/>
            <a:ext cx="6136616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答：总有一个抽屉里至少放进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本书。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714362"/>
            <a:ext cx="800105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盒子里有同样大小的红球和绿球各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要想摸出的球一定有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个是同色的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最少要摸出几个球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3857620" y="2500312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613</Words>
  <Application>Microsoft Office PowerPoint</Application>
  <PresentationFormat>全屏显示(16:9)</PresentationFormat>
  <Paragraphs>70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360</cp:revision>
  <dcterms:created xsi:type="dcterms:W3CDTF">2018-12-06T02:32:00Z</dcterms:created>
  <dcterms:modified xsi:type="dcterms:W3CDTF">2020-11-29T04:56:56Z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