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4" r:id="rId4"/>
    <p:sldId id="282" r:id="rId5"/>
    <p:sldId id="283" r:id="rId6"/>
    <p:sldId id="270" r:id="rId7"/>
  </p:sldIdLst>
  <p:sldSz cx="9144000" cy="5143500" type="screen16x9"/>
  <p:notesSz cx="6858000" cy="9144000"/>
  <p:embeddedFontLst>
    <p:embeddedFont>
      <p:font typeface="DFPOP1-W9" charset="-128"/>
      <p:regular r:id="rId9"/>
    </p:embeddedFont>
    <p:embeddedFont>
      <p:font typeface="楷体" pitchFamily="49" charset="-122"/>
      <p:regular r:id="rId10"/>
    </p:embeddedFont>
    <p:embeddedFont>
      <p:font typeface="微软雅黑" pitchFamily="34" charset="-122"/>
      <p:regular r:id="rId11"/>
      <p:bold r:id="rId12"/>
    </p:embeddedFon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6" d="100"/>
          <a:sy n="66" d="100"/>
        </p:scale>
        <p:origin x="-27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430758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鸽巢问题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(2)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28969" y="1326607"/>
            <a:ext cx="492443" cy="188769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eaVert" wrap="none">
            <a:spAutoFit/>
          </a:bodyPr>
          <a:lstStyle/>
          <a:p>
            <a:r>
              <a:rPr lang="zh-CN" altLang="en-US" sz="2000" dirty="0" smtClean="0">
                <a:latin typeface="楷体" pitchFamily="49" charset="-122"/>
                <a:ea typeface="楷体" pitchFamily="49" charset="-122"/>
              </a:rPr>
              <a:t>鸽巢问题的拓展</a:t>
            </a:r>
            <a:endParaRPr lang="zh-CN" altLang="en-US" sz="2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8953" y="799025"/>
            <a:ext cx="7042087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瑶瑶的糖盒中有大小一样的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块奶糖、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块酥糖、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块硬糖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她不看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只伸手去抓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一次至少抓出几块糖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才能保证至少有一块奶糖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27366" y="2514937"/>
            <a:ext cx="4434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5+5+1=11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　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26553" y="951425"/>
            <a:ext cx="72191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深圳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期末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篮子里有苹果、梨、橘子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都足够多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现在有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35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个小朋友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如果每个小朋友都从中任意拿出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个水果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那么至少有多少个小朋友拿的水果是相同的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362200" y="2837880"/>
            <a:ext cx="39014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35÷6=5(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)……5(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261360" y="3645600"/>
            <a:ext cx="2407919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5+1=6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26553" y="951425"/>
            <a:ext cx="7042087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一个盒子里装有黑白两种颜色的跳棋各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从中最少摸出几枚才能保证有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枚颜色相同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从中至少摸出几枚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才能保证有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枚颜色相同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090091" y="2726120"/>
            <a:ext cx="39014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2×1+1=3(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39291" y="3357491"/>
            <a:ext cx="390144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2×(3-1)+1=5(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枚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</TotalTime>
  <Words>204</Words>
  <Application>Microsoft Office PowerPoint</Application>
  <PresentationFormat>全屏显示(16:9)</PresentationFormat>
  <Paragraphs>21</Paragraphs>
  <Slides>6</Slides>
  <Notes>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117</cp:revision>
  <dcterms:created xsi:type="dcterms:W3CDTF">2015-12-05T09:26:00Z</dcterms:created>
  <dcterms:modified xsi:type="dcterms:W3CDTF">2019-09-25T05:30:17Z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