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0"/>
  </p:notesMasterIdLst>
  <p:sldIdLst>
    <p:sldId id="271" r:id="rId2"/>
    <p:sldId id="258" r:id="rId3"/>
    <p:sldId id="338" r:id="rId4"/>
    <p:sldId id="352" r:id="rId5"/>
    <p:sldId id="278" r:id="rId6"/>
    <p:sldId id="353" r:id="rId7"/>
    <p:sldId id="344" r:id="rId8"/>
    <p:sldId id="272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8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数的认识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(4)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一个数的最大因数是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这个数是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把它分解质因数是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一天下午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琪琪准备开灯学习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按了一下开关发现停电了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她共连续按了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次开关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来电时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灯处于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的状态。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填“开”或“关”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2,5,3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整除的最小的三位数是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714348" y="1547334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14876" y="1571618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18=2×3×3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5140" y="2791331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7884" y="4071948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-18"/>
            <a:ext cx="892971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以内既是偶数又是质数的数有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既是奇数又是合数的数有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哥德巴赫猜想是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任何大于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的偶数都可以表示为两个质数的和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在下面的括号里填上合适的质数。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100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6215074" y="642924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0364" y="128586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5852" y="3214692"/>
            <a:ext cx="23574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5        11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14942" y="3214692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13       29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8252" y="3857634"/>
            <a:ext cx="235745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43      13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7342" y="3857634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53       47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8992" y="4429138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3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奇数加上偶数或奇数减去偶数的结果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奇数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偶数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要使四位数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532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最小应填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D.5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7224" y="157161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72" y="278606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用一种长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的长方形木地板铺成一个正方形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至少需要多少块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不破坏木地板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57290" y="2285998"/>
            <a:ext cx="4156907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的最小公倍数是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57290" y="2928940"/>
            <a:ext cx="235513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90÷18=5(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2928940"/>
            <a:ext cx="2355132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90÷15=6(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2928940"/>
            <a:ext cx="2173993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5×6=30(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3786196"/>
            <a:ext cx="3432350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9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285734"/>
            <a:ext cx="73465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下面是实验小学五年级各班的人数。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28662" y="3786196"/>
            <a:ext cx="7358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班可以，因为人数是合数，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班不可以，因为人数是质数。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000232" y="1571618"/>
          <a:ext cx="5214975" cy="853440"/>
        </p:xfrm>
        <a:graphic>
          <a:graphicData uri="http://schemas.openxmlformats.org/drawingml/2006/table">
            <a:tbl>
              <a:tblPr/>
              <a:tblGrid>
                <a:gridCol w="1042995"/>
                <a:gridCol w="834396"/>
                <a:gridCol w="834396"/>
                <a:gridCol w="834396"/>
                <a:gridCol w="834396"/>
                <a:gridCol w="83439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班级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(1)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(2)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(3)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(4)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(5)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41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43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785786" y="2500312"/>
            <a:ext cx="77037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哪几个班可以分成人数相同的小组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哪几个班不可以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要求组数及每组人数均大于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293</Words>
  <Application>WPS 演示</Application>
  <PresentationFormat>全屏显示(16:9)</PresentationFormat>
  <Paragraphs>67</Paragraphs>
  <Slides>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364</cp:revision>
  <dcterms:created xsi:type="dcterms:W3CDTF">2018-12-06T02:32:00Z</dcterms:created>
  <dcterms:modified xsi:type="dcterms:W3CDTF">2020-11-13T00:42:37Z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