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</p:sldMasterIdLst>
  <p:notesMasterIdLst>
    <p:notesMasterId r:id="rId12"/>
  </p:notesMasterIdLst>
  <p:sldIdLst>
    <p:sldId id="271" r:id="rId2"/>
    <p:sldId id="258" r:id="rId3"/>
    <p:sldId id="338" r:id="rId4"/>
    <p:sldId id="352" r:id="rId5"/>
    <p:sldId id="278" r:id="rId6"/>
    <p:sldId id="353" r:id="rId7"/>
    <p:sldId id="340" r:id="rId8"/>
    <p:sldId id="355" r:id="rId9"/>
    <p:sldId id="354" r:id="rId10"/>
    <p:sldId id="272" r:id="rId11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CCFFFF"/>
    <a:srgbClr val="0099FF"/>
    <a:srgbClr val="FF0066"/>
    <a:srgbClr val="0000FF"/>
    <a:srgbClr val="75057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0166" autoAdjust="0"/>
    <p:restoredTop sz="94521" autoAdjust="0"/>
  </p:normalViewPr>
  <p:slideViewPr>
    <p:cSldViewPr>
      <p:cViewPr varScale="1">
        <p:scale>
          <a:sx n="70" d="100"/>
          <a:sy n="70" d="100"/>
        </p:scale>
        <p:origin x="-114" y="-180"/>
      </p:cViewPr>
      <p:guideLst>
        <p:guide orient="horz" pos="165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7" d="100"/>
          <a:sy n="67" d="100"/>
        </p:scale>
        <p:origin x="-2880" y="-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2020/11/12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每日必练</a:t>
              </a:r>
              <a:endParaRPr lang="zh-CN" altLang="en-US" sz="16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endParaRP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7504" y="195486"/>
            <a:ext cx="504000" cy="504056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11560" y="267494"/>
            <a:ext cx="1296144" cy="36004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scade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16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rPr>
              <a:t>分层训练</a:t>
            </a:r>
            <a:endParaRPr lang="en-US" altLang="zh-CN" sz="1600" b="1" spc="5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少儿简体"/>
            </a:endParaRPr>
          </a:p>
        </p:txBody>
      </p:sp>
      <p:pic>
        <p:nvPicPr>
          <p:cNvPr id="15" name="图片 14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旧知唤醒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zh-CN" sz="1600" b="1" kern="1200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方正少儿简体"/>
                  <a:cs typeface="+mn-cs"/>
                </a:rPr>
                <a:t>随堂练习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梓耕教育LOGO.TIF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tiff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53525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8242" y="134712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件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0" name="组合 2"/>
          <p:cNvGrpSpPr/>
          <p:nvPr/>
        </p:nvGrpSpPr>
        <p:grpSpPr>
          <a:xfrm>
            <a:off x="2300380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练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13"/>
          <p:cNvGrpSpPr/>
          <p:nvPr/>
        </p:nvGrpSpPr>
        <p:grpSpPr>
          <a:xfrm>
            <a:off x="3572837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b="1" smtClean="0">
                  <a:solidFill>
                    <a:srgbClr val="FFC000"/>
                  </a:solidFill>
                </a:rPr>
                <a:t>习</a:t>
              </a:r>
              <a:endParaRPr lang="zh-CN" altLang="en-US" sz="5000" b="1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4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课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5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2475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707904" y="3075806"/>
            <a:ext cx="1956303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人教版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六年级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bldLvl="0" animBg="1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42204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 rot="20718769">
            <a:off x="2669878" y="1171198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2257" y="163238"/>
            <a:ext cx="197762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095538" y="987574"/>
            <a:ext cx="1261884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总复习</a:t>
            </a:r>
            <a:endParaRPr lang="zh-CN" altLang="en-US" sz="28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059832" y="1635646"/>
            <a:ext cx="561662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1  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数与代数</a:t>
            </a:r>
            <a:endParaRPr lang="en-US" altLang="zh-CN" sz="3200" dirty="0" smtClean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</a:t>
            </a: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3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课时  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数的认识</a:t>
            </a: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(3)</a:t>
            </a:r>
            <a:endParaRPr lang="en-US" altLang="zh-CN" sz="3200" dirty="0" smtClean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4391025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214296"/>
            <a:ext cx="8501122" cy="38942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一、填空题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一个数由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,6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个千万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个万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,9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组成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这个数写作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2.2019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年我国夏粮总产量为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141740000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这个数读作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改成以万为单位的数是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省略“亿”后面的尾数是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亿。</a:t>
            </a:r>
          </a:p>
        </p:txBody>
      </p:sp>
      <p:sp>
        <p:nvSpPr>
          <p:cNvPr id="4" name="矩形 3"/>
          <p:cNvSpPr/>
          <p:nvPr/>
        </p:nvSpPr>
        <p:spPr>
          <a:xfrm>
            <a:off x="2071670" y="1500180"/>
            <a:ext cx="292895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560030904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00100" y="2786064"/>
            <a:ext cx="421484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一亿四千一百七十四万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000100" y="3429006"/>
            <a:ext cx="185738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14174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143768" y="3404722"/>
            <a:ext cx="50006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214296"/>
            <a:ext cx="8501122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一、填空题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一个两位小数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用“四舍五入”法精确到十分位约是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32.9,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这个数最大是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最小是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先将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20.20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缩小到原数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 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再把小数点向右移动四位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结果是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graphicFrame>
        <p:nvGraphicFramePr>
          <p:cNvPr id="18" name="表格 17"/>
          <p:cNvGraphicFramePr>
            <a:graphicFrameLocks noGrp="1"/>
          </p:cNvGraphicFramePr>
          <p:nvPr/>
        </p:nvGraphicFramePr>
        <p:xfrm>
          <a:off x="4500562" y="2071684"/>
          <a:ext cx="811530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153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100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3357554" y="1500180"/>
            <a:ext cx="192882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32.94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072198" y="1500180"/>
            <a:ext cx="121444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32.85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786050" y="2761780"/>
            <a:ext cx="135732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2020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85720" y="194684"/>
            <a:ext cx="8501122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一、填空题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在下面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□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里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填上适当的数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使第一个数最接近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368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第二个数最接近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亿。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368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700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≈368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2600000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≈10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亿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4071934" y="2143122"/>
            <a:ext cx="365806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063318" y="2857502"/>
            <a:ext cx="365806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85720" y="194684"/>
            <a:ext cx="850112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二、按要求写数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把下面的数改成用“万”或“亿”作单位的数。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9563000=(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86700000000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亿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78570000=(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823456000000=(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亿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285984" y="1500180"/>
            <a:ext cx="1090363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956.3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286116" y="2143122"/>
            <a:ext cx="728084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867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500298" y="2786064"/>
            <a:ext cx="909223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7857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286116" y="3429006"/>
            <a:ext cx="1452642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8234.56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7" grpId="0"/>
      <p:bldP spid="12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571472" y="214314"/>
            <a:ext cx="7786742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二、按要求写数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据网易财报显示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,2019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年第三季度持续经营的经营活动净现金流入为</a:t>
            </a:r>
            <a:r>
              <a:rPr lang="en-US" altLang="zh-CN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3846000000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元人民币。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读出横线上的数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3846000000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改写为以“亿”为单位的数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000496" y="2143122"/>
            <a:ext cx="3430747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三十八亿四千六百万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143108" y="3571882"/>
            <a:ext cx="1451038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38.46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亿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571472" y="214314"/>
            <a:ext cx="7786742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二、按要求写数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据网易财报显示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,2019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年第三季度持续经营的经营活动净现金流入为</a:t>
            </a:r>
            <a:r>
              <a:rPr lang="en-US" altLang="zh-CN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3846000000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元人民币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3846000000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元人民币换算成美元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大约是多少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?(1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美元大约为人民币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428860" y="3500444"/>
            <a:ext cx="1991251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6.41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亿美元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571472" y="214314"/>
            <a:ext cx="778674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、按要求写数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分别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比较       与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与      的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大小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你发现了什么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根据你的发现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猜想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一下               与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的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大小。</a:t>
            </a:r>
          </a:p>
        </p:txBody>
      </p:sp>
      <p:sp>
        <p:nvSpPr>
          <p:cNvPr id="26" name="矩形 25"/>
          <p:cNvSpPr/>
          <p:nvPr/>
        </p:nvSpPr>
        <p:spPr>
          <a:xfrm>
            <a:off x="3214678" y="3000378"/>
            <a:ext cx="365806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&lt;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143504" y="2928940"/>
            <a:ext cx="365806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&lt;</a:t>
            </a: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2571736" y="785800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3571868" y="800094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4500562" y="771506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5500694" y="785800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6072198" y="1428742"/>
          <a:ext cx="990918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9091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2020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2021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785786" y="2143122"/>
          <a:ext cx="990918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9091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2019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2020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2571736" y="2857502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3" name="表格 12"/>
          <p:cNvGraphicFramePr>
            <a:graphicFrameLocks noGrp="1"/>
          </p:cNvGraphicFramePr>
          <p:nvPr/>
        </p:nvGraphicFramePr>
        <p:xfrm>
          <a:off x="3714744" y="2871796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4572000" y="2857502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4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5500694" y="2857502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4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6" name="矩形 15"/>
          <p:cNvSpPr/>
          <p:nvPr/>
        </p:nvSpPr>
        <p:spPr>
          <a:xfrm>
            <a:off x="6715140" y="2928940"/>
            <a:ext cx="1266693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发现略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786182" y="3929072"/>
            <a:ext cx="365806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&gt;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8" name="表格 17"/>
          <p:cNvGraphicFramePr>
            <a:graphicFrameLocks noGrp="1"/>
          </p:cNvGraphicFramePr>
          <p:nvPr/>
        </p:nvGraphicFramePr>
        <p:xfrm>
          <a:off x="2571736" y="3843340"/>
          <a:ext cx="952818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5281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2020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2021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9" name="表格 18"/>
          <p:cNvGraphicFramePr>
            <a:graphicFrameLocks noGrp="1"/>
          </p:cNvGraphicFramePr>
          <p:nvPr/>
        </p:nvGraphicFramePr>
        <p:xfrm>
          <a:off x="4286248" y="3857634"/>
          <a:ext cx="952818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5281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2019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2020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8" grpId="0"/>
      <p:bldP spid="16" grpId="0"/>
      <p:bldP spid="17" grpId="0"/>
    </p:bld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413</TotalTime>
  <Words>356</Words>
  <Application>WPS 演示</Application>
  <PresentationFormat>全屏显示(16:9)</PresentationFormat>
  <Paragraphs>87</Paragraphs>
  <Slides>10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360</cp:revision>
  <dcterms:created xsi:type="dcterms:W3CDTF">2018-12-06T02:32:00Z</dcterms:created>
  <dcterms:modified xsi:type="dcterms:W3CDTF">2020-11-12T06:58:49Z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