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82" r:id="rId4"/>
    <p:sldId id="274" r:id="rId5"/>
    <p:sldId id="270" r:id="rId6"/>
  </p:sldIdLst>
  <p:sldSz cx="9144000" cy="5143500" type="screen16x9"/>
  <p:notesSz cx="6858000" cy="9144000"/>
  <p:embeddedFontLst>
    <p:embeddedFont>
      <p:font typeface="DFPOP1-W9" charset="-128"/>
      <p:regular r:id="rId8"/>
    </p:embeddedFont>
    <p:embeddedFont>
      <p:font typeface="楷体" pitchFamily="49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768" autoAdjust="0"/>
  </p:normalViewPr>
  <p:slideViewPr>
    <p:cSldViewPr snapToGrid="0">
      <p:cViewPr varScale="1">
        <p:scale>
          <a:sx n="63" d="100"/>
          <a:sy n="63" d="100"/>
        </p:scale>
        <p:origin x="-96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人教版六年级下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11136" y="1786820"/>
            <a:ext cx="430758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课时　数的运算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(2)</a:t>
            </a:r>
            <a:endParaRPr lang="en-US" altLang="zh-CN" sz="3200" b="1" dirty="0" smtClean="0">
              <a:solidFill>
                <a:srgbClr val="0066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5502" y="994968"/>
            <a:ext cx="7889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一棵雪松的寿命是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2000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一棵柏树的寿命比一棵雪松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长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一棵柏树的寿命是多少年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227218" y="2331332"/>
            <a:ext cx="5913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2000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×(1-     )=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2500(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051559" y="1510756"/>
          <a:ext cx="406717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71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4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840480" y="224663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11200" y="799025"/>
            <a:ext cx="7609841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简算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:9999×7778+3333×6666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124200" y="1960491"/>
            <a:ext cx="2575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99990000</a:t>
            </a:r>
            <a:endParaRPr lang="zh-CN" altLang="en-US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355</TotalTime>
  <Words>77</Words>
  <Application>Microsoft Office PowerPoint</Application>
  <PresentationFormat>全屏显示(16:9)</PresentationFormat>
  <Paragraphs>19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126</cp:revision>
  <dcterms:created xsi:type="dcterms:W3CDTF">2015-12-05T09:26:00Z</dcterms:created>
  <dcterms:modified xsi:type="dcterms:W3CDTF">2019-09-25T06:05:44Z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