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52" r:id="rId5"/>
    <p:sldId id="278" r:id="rId6"/>
    <p:sldId id="355" r:id="rId7"/>
    <p:sldId id="356" r:id="rId8"/>
    <p:sldId id="354" r:id="rId9"/>
    <p:sldId id="358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8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数与代数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7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数的运算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(3)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4282" y="3929072"/>
            <a:ext cx="828680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5" name="RJ239A.EPS" descr="id:21474905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9770" y="2143122"/>
            <a:ext cx="4505634" cy="24288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82" y="214296"/>
            <a:ext cx="828680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一、把下面解决问题的策略过程补充完整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施工队要修一条长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米的公路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已经修了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平均每天修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天修完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剩下的平均每天要修多少米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142976" y="3929072"/>
            <a:ext cx="33575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(1400-120×6)÷2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2190764"/>
            <a:ext cx="45243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55519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一、把下面解决问题的策略过程补充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完整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运输队运一批货物到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千米远的某地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计划要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小时到达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实际提前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小时到达。实际比计划每小时多行多少千米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RJ240.EPS" descr="id:214749050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3438" y="2285998"/>
            <a:ext cx="3617555" cy="219027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4282" y="3929072"/>
            <a:ext cx="8286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矩形 13"/>
          <p:cNvSpPr/>
          <p:nvPr/>
        </p:nvSpPr>
        <p:spPr>
          <a:xfrm>
            <a:off x="1142976" y="3929072"/>
            <a:ext cx="335758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÷(6-2)-120÷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214560"/>
            <a:ext cx="36957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实验小学四年级学生外出参加一个社会实践活动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估算一下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元钱够吗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14480" y="2285998"/>
            <a:ext cx="253627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15+16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2786064"/>
            <a:ext cx="3079689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122×30=3660(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3357568"/>
            <a:ext cx="1814920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3600&lt;3660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4414" y="4071948"/>
            <a:ext cx="3433953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元不够。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RJ241.EPS" descr="id:214749051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2071684"/>
            <a:ext cx="2324401" cy="142876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超市的一种矿泉水进货时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售货时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要获利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元需要售出多少瓶水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2357436"/>
            <a:ext cx="4528804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100÷(    -    )=400(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3214692"/>
            <a:ext cx="596028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答：要获利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元需要售出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瓶水。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000364" y="21091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929058" y="209483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一箱橙子有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袋质量相同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另外有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袋质量不足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轻一些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至少称几次能找出这袋质量不足的橙子来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714626"/>
            <a:ext cx="8480207" cy="203132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袋橙子中取出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袋，平均分成两份，每份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袋并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放在天平的两端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，如果平衡，那么剩下的一袋就是较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轻的；如果不平衡，从较轻的一边上取出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03118" y="642924"/>
            <a:ext cx="8840882" cy="3970318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份并放在天平的两端，如果平衡，那么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剩下的一袋就是较轻的；如果不平衡，那么从较轻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的一边取出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平均分成两份并放在天平的两端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平衡，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那么剩下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的一袋就是较轻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的；如果不平衡，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那么在上扬的一边上的那袋就是较轻的，所以至少称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次就能把较轻的一袋找出来。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85720" y="194684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甲、乙两人同时从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两地出发相向而行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甲的速度快于乙的速度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两人第一次相遇在距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两人分别到达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B,A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地后又立即以原速返回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第二次相遇在距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两地相距多少米。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3286130"/>
            <a:ext cx="489108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240×3-120=720-120=600(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4071948"/>
            <a:ext cx="4336444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两地相距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520</Words>
  <Application>WPS 演示</Application>
  <PresentationFormat>全屏显示(16:9)</PresentationFormat>
  <Paragraphs>52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374</cp:revision>
  <dcterms:created xsi:type="dcterms:W3CDTF">2018-12-06T02:32:00Z</dcterms:created>
  <dcterms:modified xsi:type="dcterms:W3CDTF">2020-11-13T03:20:32Z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