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3"/>
  </p:notesMasterIdLst>
  <p:sldIdLst>
    <p:sldId id="271" r:id="rId2"/>
    <p:sldId id="258" r:id="rId3"/>
    <p:sldId id="338" r:id="rId4"/>
    <p:sldId id="361" r:id="rId5"/>
    <p:sldId id="358" r:id="rId6"/>
    <p:sldId id="362" r:id="rId7"/>
    <p:sldId id="363" r:id="rId8"/>
    <p:sldId id="364" r:id="rId9"/>
    <p:sldId id="352" r:id="rId10"/>
    <p:sldId id="360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112" d="100"/>
          <a:sy n="112" d="100"/>
        </p:scale>
        <p:origin x="-576" y="-78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四、解决问题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某手机专卖店将手机按进价提高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定价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然后打出“九折酬宾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元出租车费”的广告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结果每部手机还获利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370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元。每部手机的进价是多少元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214282" y="2786064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解：设每部手机的进价是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</a:p>
        </p:txBody>
      </p:sp>
      <p:sp>
        <p:nvSpPr>
          <p:cNvPr id="13" name="矩形 12"/>
          <p:cNvSpPr/>
          <p:nvPr/>
        </p:nvSpPr>
        <p:spPr>
          <a:xfrm>
            <a:off x="285720" y="3357568"/>
            <a:ext cx="53578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×(1+50%)×90%-50-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=370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29256" y="3286130"/>
            <a:ext cx="27860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答：每部手机的进价是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</a:p>
        </p:txBody>
      </p:sp>
      <p:sp>
        <p:nvSpPr>
          <p:cNvPr id="14" name="矩形 13"/>
          <p:cNvSpPr/>
          <p:nvPr/>
        </p:nvSpPr>
        <p:spPr>
          <a:xfrm>
            <a:off x="3786182" y="4000510"/>
            <a:ext cx="21431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8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数与代数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9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式与方程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(2)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-71456"/>
            <a:ext cx="828680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NBA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比赛中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易建联一共投中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罚球还得了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这场篮球比赛中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他共得了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我们所穿鞋的尺码通常用“码”或“厘米”作单位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它们之间的换算关系是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-10(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表示码数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表示厘米数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厘米的鞋子用“码”作单位就是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码。</a:t>
            </a:r>
          </a:p>
        </p:txBody>
      </p:sp>
      <p:sp>
        <p:nvSpPr>
          <p:cNvPr id="4" name="矩形 3"/>
          <p:cNvSpPr/>
          <p:nvPr/>
        </p:nvSpPr>
        <p:spPr>
          <a:xfrm>
            <a:off x="642910" y="1857370"/>
            <a:ext cx="31480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+2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348" y="4404854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-71456"/>
            <a:ext cx="82868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表示温度时中国经常用“摄氏度”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如小明的体温是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36.9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摄氏度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还有一些国家用“华氏度”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二者的关系是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华氏温度比摄氏度的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倍还多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摄氏度是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华氏度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李叔叔现在的体温是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98.6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华氏度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填“发”或“不发”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烧。</a:t>
            </a:r>
          </a:p>
        </p:txBody>
      </p:sp>
      <p:sp>
        <p:nvSpPr>
          <p:cNvPr id="4" name="矩形 3"/>
          <p:cNvSpPr/>
          <p:nvPr/>
        </p:nvSpPr>
        <p:spPr>
          <a:xfrm>
            <a:off x="571472" y="2500312"/>
            <a:ext cx="31480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1.8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+32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7224" y="3143254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不发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二、解方程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3.2-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+50%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=60</a:t>
            </a:r>
          </a:p>
        </p:txBody>
      </p:sp>
      <p:sp>
        <p:nvSpPr>
          <p:cNvPr id="4" name="矩形 3"/>
          <p:cNvSpPr/>
          <p:nvPr/>
        </p:nvSpPr>
        <p:spPr>
          <a:xfrm>
            <a:off x="1000100" y="1475896"/>
            <a:ext cx="321467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=3.2-2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28794" y="2143122"/>
            <a:ext cx="17859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=1.2÷2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7686" y="1500180"/>
            <a:ext cx="28575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0.75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214810" y="785800"/>
          <a:ext cx="45275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8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8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1928794" y="2857502"/>
            <a:ext cx="1285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29322" y="2143122"/>
            <a:ext cx="20717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=60÷75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29322" y="2791331"/>
            <a:ext cx="20717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  <p:bldP spid="9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二、解方程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  =7.7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4(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)=30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071538" y="785800"/>
          <a:ext cx="45275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8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8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642910" y="1714494"/>
            <a:ext cx="27146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=7.2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00166" y="2357436"/>
            <a:ext cx="20717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=7.2÷2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00166" y="3005645"/>
            <a:ext cx="20717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=3.6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57686" y="1637789"/>
            <a:ext cx="27146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=30÷4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00694" y="2280731"/>
            <a:ext cx="20717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=7.5-3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00694" y="2928940"/>
            <a:ext cx="20717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=4.5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三、看图解决问题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1.                                2.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4348" y="2214560"/>
            <a:ext cx="27860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14546" y="2857502"/>
            <a:ext cx="2500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RJ245.EPS" descr="id:214749056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24" y="1214428"/>
            <a:ext cx="2761457" cy="889095"/>
          </a:xfrm>
          <a:prstGeom prst="rect">
            <a:avLst/>
          </a:prstGeom>
        </p:spPr>
      </p:pic>
      <p:pic>
        <p:nvPicPr>
          <p:cNvPr id="12" name="RJ246.EPS" descr="id:214749056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4" y="714362"/>
            <a:ext cx="3439357" cy="133918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572000" y="2143122"/>
            <a:ext cx="27860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-15=60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72198" y="2786064"/>
            <a:ext cx="2500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四、解决问题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果园里有桃树和梨树共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桃树的棵数是梨树的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果园里有桃树和梨树各多少棵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4" name="矩形 3"/>
          <p:cNvSpPr/>
          <p:nvPr/>
        </p:nvSpPr>
        <p:spPr>
          <a:xfrm>
            <a:off x="1357290" y="2214560"/>
            <a:ext cx="62151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解：设果园里有梨树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棵。</a:t>
            </a:r>
          </a:p>
        </p:txBody>
      </p:sp>
      <p:sp>
        <p:nvSpPr>
          <p:cNvPr id="6" name="矩形 5"/>
          <p:cNvSpPr/>
          <p:nvPr/>
        </p:nvSpPr>
        <p:spPr>
          <a:xfrm>
            <a:off x="2786050" y="2714626"/>
            <a:ext cx="26432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+3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14678" y="3214692"/>
            <a:ext cx="26432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15008" y="3143254"/>
            <a:ext cx="19288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=450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28728" y="4047664"/>
            <a:ext cx="65722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答：果园里有梨树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棵，桃树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四、解决问题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小东上个月向图书室借了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今天我是升旗手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这本书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第一周看了全书的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20%,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第二周看了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两周共看了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这本书一共有多少页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357158" y="2786064"/>
            <a:ext cx="50006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解：设这本书一共有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页。</a:t>
            </a:r>
          </a:p>
        </p:txBody>
      </p:sp>
      <p:sp>
        <p:nvSpPr>
          <p:cNvPr id="13" name="矩形 12"/>
          <p:cNvSpPr/>
          <p:nvPr/>
        </p:nvSpPr>
        <p:spPr>
          <a:xfrm>
            <a:off x="1428728" y="3429006"/>
            <a:ext cx="33575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20%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+54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98133" y="4000510"/>
            <a:ext cx="16452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=260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86314" y="3357568"/>
            <a:ext cx="30718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答：这本书一共有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8" grpId="0"/>
      <p:bldP spid="14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651</TotalTime>
  <Words>416</Words>
  <Application>WPS 演示</Application>
  <PresentationFormat>全屏显示(16:9)</PresentationFormat>
  <Paragraphs>70</Paragraphs>
  <Slides>11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380</cp:revision>
  <dcterms:created xsi:type="dcterms:W3CDTF">2018-12-06T02:32:00Z</dcterms:created>
  <dcterms:modified xsi:type="dcterms:W3CDTF">2020-11-17T06:29:30Z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