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58" r:id="rId5"/>
    <p:sldId id="352" r:id="rId6"/>
    <p:sldId id="360" r:id="rId7"/>
    <p:sldId id="359" r:id="rId8"/>
    <p:sldId id="278" r:id="rId9"/>
    <p:sldId id="355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7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式与方程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甲仓存粮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乙仓存粮是甲仓的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这样一组数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:20,1+20,2+20,3+20……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其中第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个数用含有字母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的式子表示为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571618"/>
            <a:ext cx="314803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乙仓存粮数</a:t>
            </a:r>
          </a:p>
        </p:txBody>
      </p:sp>
      <p:sp>
        <p:nvSpPr>
          <p:cNvPr id="6" name="矩形 5"/>
          <p:cNvSpPr/>
          <p:nvPr/>
        </p:nvSpPr>
        <p:spPr>
          <a:xfrm>
            <a:off x="4572000" y="1500180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两个仓一共的存粮数</a:t>
            </a:r>
          </a:p>
        </p:txBody>
      </p:sp>
      <p:sp>
        <p:nvSpPr>
          <p:cNvPr id="5" name="矩形 4"/>
          <p:cNvSpPr/>
          <p:nvPr/>
        </p:nvSpPr>
        <p:spPr>
          <a:xfrm>
            <a:off x="4572000" y="2786064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十位上的数字是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个位上的数字是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小夏今年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爸爸今年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f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十年后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爸爸比小夏大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甲数是乙数的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若甲数是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则乙数是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若乙数是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则甲数是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571605" y="1500180"/>
            <a:ext cx="164307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2714626"/>
            <a:ext cx="57150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f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0958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857488" y="3429006"/>
          <a:ext cx="452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929454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357686" y="400051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786182" y="39290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二、化简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)×4=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1.5×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+16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" name="矩形 4"/>
          <p:cNvSpPr/>
          <p:nvPr/>
        </p:nvSpPr>
        <p:spPr>
          <a:xfrm>
            <a:off x="1428728" y="857238"/>
            <a:ext cx="9958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0496" y="857238"/>
            <a:ext cx="112569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15206" y="857238"/>
            <a:ext cx="142876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ab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5918" y="1500180"/>
            <a:ext cx="121228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8413" y="1500180"/>
            <a:ext cx="16452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72330" y="1500180"/>
            <a:ext cx="1645239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480" y="2148389"/>
            <a:ext cx="1645239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abc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8413" y="2143122"/>
            <a:ext cx="1645239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13041" y="2143122"/>
            <a:ext cx="1645239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3+1.5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00166" y="2786064"/>
            <a:ext cx="1125690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72" y="2857502"/>
            <a:ext cx="1645239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27289" y="2862769"/>
            <a:ext cx="1645239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1" grpId="0"/>
      <p:bldP spid="8" grpId="0"/>
      <p:bldP spid="9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二、化简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+9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+5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-4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 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+7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-4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+4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-9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+12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857238"/>
            <a:ext cx="796642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4324" y="857238"/>
            <a:ext cx="900552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y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9520" y="928676"/>
            <a:ext cx="1143008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0473" y="1500180"/>
            <a:ext cx="969825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7620" y="1547334"/>
            <a:ext cx="131619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768" y="1547334"/>
            <a:ext cx="131619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298" y="2219827"/>
            <a:ext cx="1316191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3636" y="2214560"/>
            <a:ext cx="1316191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1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三、张叔叔承包了一片果园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如右图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张叔叔承包的苹果园和梨园的面积一共有多大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张叔叔承包的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苹果园和梨园的面积一共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有多大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2428860" y="1571618"/>
            <a:ext cx="200026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endParaRPr lang="en-US" altLang="zh-CN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pic>
        <p:nvPicPr>
          <p:cNvPr id="10" name="RJ243.EPS" descr="id:214749053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60" y="1857370"/>
            <a:ext cx="2582614" cy="128588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00232" y="3786196"/>
            <a:ext cx="4286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a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=1824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928662" y="1714494"/>
          <a:ext cx="7215238" cy="1214446"/>
        </p:xfrm>
        <a:graphic>
          <a:graphicData uri="http://schemas.openxmlformats.org/drawingml/2006/table">
            <a:tbl>
              <a:tblPr/>
              <a:tblGrid>
                <a:gridCol w="1527175"/>
                <a:gridCol w="741856"/>
                <a:gridCol w="741856"/>
                <a:gridCol w="741856"/>
                <a:gridCol w="741856"/>
                <a:gridCol w="741856"/>
                <a:gridCol w="741856"/>
                <a:gridCol w="1236927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房子间数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小棒根数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285720" y="194684"/>
            <a:ext cx="80010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四、佳佳用小棒搭房子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             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间用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根。根据规律填写下表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071934" y="2357436"/>
            <a:ext cx="54694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57752" y="2357436"/>
            <a:ext cx="54694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0694" y="2357436"/>
            <a:ext cx="54694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</a:p>
        </p:txBody>
      </p:sp>
      <p:pic>
        <p:nvPicPr>
          <p:cNvPr id="12" name="RJ244.EPS" descr="id:214749053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214296"/>
            <a:ext cx="1143008" cy="63099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072330" y="2357436"/>
            <a:ext cx="90922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4n+1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1" grpId="0"/>
      <p:bldP spid="1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五、解决问题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一种计算游戏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游戏的规则是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=4×5-2×3=14,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的结果是最小的质数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86578" y="1714494"/>
            <a:ext cx="72808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86578" y="2643188"/>
            <a:ext cx="365805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785800"/>
            <a:ext cx="8667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600199"/>
            <a:ext cx="8477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1643056"/>
            <a:ext cx="14097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500312"/>
            <a:ext cx="13049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307</Words>
  <Application>WPS 演示</Application>
  <PresentationFormat>全屏显示(16:9)</PresentationFormat>
  <Paragraphs>94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373</cp:revision>
  <dcterms:created xsi:type="dcterms:W3CDTF">2018-12-06T02:32:00Z</dcterms:created>
  <dcterms:modified xsi:type="dcterms:W3CDTF">2020-11-17T06:27:15Z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