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82" r:id="rId4"/>
    <p:sldId id="274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595547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图形的认识与测量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(1)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75062" y="1802688"/>
            <a:ext cx="5397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∠1=45°,∠2=(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)°,∠3=(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)°,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4=(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)°,∠5=(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)°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5502" y="994968"/>
            <a:ext cx="788924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算一算。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913019" y="1797932"/>
            <a:ext cx="805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45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7847" y="1805915"/>
            <a:ext cx="847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90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RLX123.EPS" descr="id:214749449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7921" y="1417360"/>
            <a:ext cx="1988516" cy="16293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5259" y="2346572"/>
            <a:ext cx="805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45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8647" y="2354555"/>
            <a:ext cx="84763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135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9" grpId="0"/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1200" y="799025"/>
            <a:ext cx="7609841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围一个等腰三角形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你准备选哪三根小棒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12422" y="3110748"/>
            <a:ext cx="4772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 cm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 cm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</a:p>
        </p:txBody>
      </p:sp>
      <p:pic>
        <p:nvPicPr>
          <p:cNvPr id="6" name="w158.jpg" descr="id:214749449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59" y="1935480"/>
            <a:ext cx="4454052" cy="83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361</TotalTime>
  <Words>69</Words>
  <Application>Microsoft Office PowerPoint</Application>
  <PresentationFormat>全屏显示(16:9)</PresentationFormat>
  <Paragraphs>20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132</cp:revision>
  <dcterms:created xsi:type="dcterms:W3CDTF">2015-12-05T09:26:00Z</dcterms:created>
  <dcterms:modified xsi:type="dcterms:W3CDTF">2019-09-25T06:30:38Z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