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3"/>
  </p:notesMasterIdLst>
  <p:sldIdLst>
    <p:sldId id="271" r:id="rId2"/>
    <p:sldId id="258" r:id="rId3"/>
    <p:sldId id="338" r:id="rId4"/>
    <p:sldId id="364" r:id="rId5"/>
    <p:sldId id="363" r:id="rId6"/>
    <p:sldId id="362" r:id="rId7"/>
    <p:sldId id="361" r:id="rId8"/>
    <p:sldId id="365" r:id="rId9"/>
    <p:sldId id="358" r:id="rId10"/>
    <p:sldId id="352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王老师测得一捆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元人民币重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元组成的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万元人民币重多少千克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28926" y="2143122"/>
            <a:ext cx="2537874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=5000000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0100" y="2857502"/>
            <a:ext cx="615585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5000000÷100÷100×200=100000(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00364" y="3429006"/>
            <a:ext cx="3078087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4071948"/>
            <a:ext cx="7585731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元组成的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万元人民币重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14612" y="1643056"/>
            <a:ext cx="60841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常用计量单位及其进率、单位换算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里填上合适的计量单位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爸爸身高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175(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两个城市间的公路长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一袋大米重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一间教室地面面积是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一个矿泉水瓶容积是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255(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米跑的成绩是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14.5(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857488" y="857238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</a:p>
        </p:txBody>
      </p:sp>
      <p:sp>
        <p:nvSpPr>
          <p:cNvPr id="5" name="矩形 4"/>
          <p:cNvSpPr/>
          <p:nvPr/>
        </p:nvSpPr>
        <p:spPr>
          <a:xfrm>
            <a:off x="4643438" y="150018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</a:p>
        </p:txBody>
      </p:sp>
      <p:sp>
        <p:nvSpPr>
          <p:cNvPr id="6" name="矩形 5"/>
          <p:cNvSpPr/>
          <p:nvPr/>
        </p:nvSpPr>
        <p:spPr>
          <a:xfrm>
            <a:off x="2928926" y="214312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</a:p>
        </p:txBody>
      </p:sp>
      <p:sp>
        <p:nvSpPr>
          <p:cNvPr id="7" name="矩形 6"/>
          <p:cNvSpPr/>
          <p:nvPr/>
        </p:nvSpPr>
        <p:spPr>
          <a:xfrm>
            <a:off x="4429124" y="2786064"/>
            <a:ext cx="19288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</a:p>
        </p:txBody>
      </p:sp>
      <p:sp>
        <p:nvSpPr>
          <p:cNvPr id="8" name="矩形 7"/>
          <p:cNvSpPr/>
          <p:nvPr/>
        </p:nvSpPr>
        <p:spPr>
          <a:xfrm>
            <a:off x="4572000" y="3505711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</a:p>
        </p:txBody>
      </p:sp>
      <p:sp>
        <p:nvSpPr>
          <p:cNvPr id="9" name="矩形 8"/>
          <p:cNvSpPr/>
          <p:nvPr/>
        </p:nvSpPr>
        <p:spPr>
          <a:xfrm>
            <a:off x="5000628" y="4077215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二、算一算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1.05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立方分米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=505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毫升</a:t>
            </a:r>
          </a:p>
        </p:txBody>
      </p:sp>
      <p:sp>
        <p:nvSpPr>
          <p:cNvPr id="4" name="矩形 3"/>
          <p:cNvSpPr/>
          <p:nvPr/>
        </p:nvSpPr>
        <p:spPr>
          <a:xfrm>
            <a:off x="2500298" y="857238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2.05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8794" y="1571618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8926" y="2143122"/>
            <a:ext cx="357190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1           50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2786064"/>
            <a:ext cx="19288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6"/>
            <a:ext cx="8286808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三、填一填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用棱长是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分米的小正方体堆成一个棱长是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把这些小正方体排成一行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2.  25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;1.8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吨的         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千克。</a:t>
            </a:r>
          </a:p>
        </p:txBody>
      </p:sp>
      <p:sp>
        <p:nvSpPr>
          <p:cNvPr id="3" name="矩形 2"/>
          <p:cNvSpPr/>
          <p:nvPr/>
        </p:nvSpPr>
        <p:spPr>
          <a:xfrm>
            <a:off x="2357422" y="150018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786578" y="2714626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428860" y="214312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29058" y="278606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350044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三、填一填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 里填上“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&gt;”“&lt;”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7.009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</a:p>
        </p:txBody>
      </p:sp>
      <p:sp>
        <p:nvSpPr>
          <p:cNvPr id="4" name="矩形 3"/>
          <p:cNvSpPr/>
          <p:nvPr/>
        </p:nvSpPr>
        <p:spPr>
          <a:xfrm>
            <a:off x="1285852" y="157161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3504" y="1500180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0232" y="2214560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8794" y="300037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四、选择题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晚上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时计时法记作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A.9:00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B.19:00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C.21:00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小峰看到墨水瓶的包装盒上印有“净含量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毫升”的字样。这个“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毫升”是指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墨水瓶的体积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瓶内所装墨水的体积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包装盒的体积</a:t>
            </a:r>
          </a:p>
        </p:txBody>
      </p:sp>
      <p:sp>
        <p:nvSpPr>
          <p:cNvPr id="17" name="矩形 16"/>
          <p:cNvSpPr/>
          <p:nvPr/>
        </p:nvSpPr>
        <p:spPr>
          <a:xfrm>
            <a:off x="5143504" y="78580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7818" y="271462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四、选择题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冬冬乘车到外婆家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时出发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小时后到达。到达时他看到的景象可能是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旭日东升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残阳如血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星光灿烂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4.2024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年第一季度的天数相比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A.2024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年的天数多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C.2020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年的天数多</a:t>
            </a:r>
          </a:p>
        </p:txBody>
      </p:sp>
      <p:sp>
        <p:nvSpPr>
          <p:cNvPr id="17" name="矩形 16"/>
          <p:cNvSpPr/>
          <p:nvPr/>
        </p:nvSpPr>
        <p:spPr>
          <a:xfrm>
            <a:off x="5000628" y="150018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00892" y="2786064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医生给爷爷开了一瓶药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药瓶标签上写着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:0.2 mg(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)×250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片。医生开的处方上写着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mg,7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天为一个疗程。给爷爷开的药大约可服用几个疗程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3429006"/>
            <a:ext cx="723627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0.2×250÷(0.6×3)÷7=50÷1.8÷7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85918" y="4143386"/>
            <a:ext cx="4693914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答：大约可以服用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个疗程。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426</Words>
  <Application>Microsoft Office PowerPoint</Application>
  <PresentationFormat>全屏显示(16:9)</PresentationFormat>
  <Paragraphs>82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429</cp:revision>
  <dcterms:created xsi:type="dcterms:W3CDTF">2018-12-06T02:32:00Z</dcterms:created>
  <dcterms:modified xsi:type="dcterms:W3CDTF">2020-11-29T05:01:04Z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