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1"/>
  </p:notesMasterIdLst>
  <p:sldIdLst>
    <p:sldId id="271" r:id="rId2"/>
    <p:sldId id="258" r:id="rId3"/>
    <p:sldId id="338" r:id="rId4"/>
    <p:sldId id="362" r:id="rId5"/>
    <p:sldId id="361" r:id="rId6"/>
    <p:sldId id="358" r:id="rId7"/>
    <p:sldId id="352" r:id="rId8"/>
    <p:sldId id="360" r:id="rId9"/>
    <p:sldId id="272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2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图形与几何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周长和面积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转化”是一种重要的数学方法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在学习中经常用到。例如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在探究梯形面积计算公式时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如下图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RJ272.EPS" descr="id:214749083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2714626"/>
            <a:ext cx="6121356" cy="13573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将梯形沿两腰中点的连线剪开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将上面部分旋转后与下面部分拼成一个平行四边形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平行四边形的底等于梯形的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平行四边形的高等于梯形的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从而根据平行四边形的面积公式推导出梯形的面积公式。请你再举一个学习数学知识时应用“转化”方法的例子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285984" y="1500180"/>
            <a:ext cx="31432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上下底之和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4414" y="2143122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高的一半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034" y="4000510"/>
            <a:ext cx="7143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把圆转化为近似的长方形推导面积公式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73068"/>
            <a:ext cx="8286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如右图所示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如果正方形的面积是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那么这个圆的周长就是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面积就是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7" name="矩形 16"/>
          <p:cNvSpPr/>
          <p:nvPr/>
        </p:nvSpPr>
        <p:spPr>
          <a:xfrm>
            <a:off x="2643174" y="1500180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25.12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0760" y="1500180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50.24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RJ273.EPS" descr="id:214749084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2428874"/>
            <a:ext cx="1714512" cy="17145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二、操作题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请在下面的方格中分别画出和三角形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ABC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面积相等的长方形、平行四边形和梯形。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2214561"/>
            <a:ext cx="4650844" cy="2632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RJ274.EPS" descr="id:214749084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2214560"/>
            <a:ext cx="4500594" cy="24508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草场上有一个木屋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木屋是边长为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的正方形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是木屋一角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点有一根木桩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 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长的绳子拴一匹马在木桩上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这匹马的活动范围有多大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6" name="RJ275.EPS" descr="id:214749085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3702" y="2428874"/>
            <a:ext cx="1840960" cy="18409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4348" y="2928940"/>
            <a:ext cx="5190845" cy="138499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3.14×6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    +3.14×(6-3)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   ×2=98.91(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857488" y="285750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85852" y="342900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214414" y="4190540"/>
            <a:ext cx="5719836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答：这匹马的活动范围是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98.91m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下面是某小学新建成的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 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塑胶跑道。直跑道长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85.96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第一条半圆形跑道的直径为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72.6 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。每条跑道宽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1.25 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。如果进行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 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那么每一条跑道的起跑位置要比前一条跑道的起跑位置提前多少米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4" name="RJ276.EPS" descr="id:214749086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3071816"/>
            <a:ext cx="1910745" cy="114077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4282" y="2928940"/>
            <a:ext cx="6500858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72.6+1.25×2)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×3.14-72.6×3.14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=7.85(m)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28860" y="4071948"/>
            <a:ext cx="47149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答：提前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7.85m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333</Words>
  <Application>WPS 演示</Application>
  <PresentationFormat>全屏显示(16:9)</PresentationFormat>
  <Paragraphs>41</Paragraphs>
  <Slides>9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419</cp:revision>
  <dcterms:created xsi:type="dcterms:W3CDTF">2018-12-06T02:32:00Z</dcterms:created>
  <dcterms:modified xsi:type="dcterms:W3CDTF">2020-11-16T03:40:33Z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