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3"/>
  </p:notesMasterIdLst>
  <p:sldIdLst>
    <p:sldId id="271" r:id="rId2"/>
    <p:sldId id="258" r:id="rId3"/>
    <p:sldId id="338" r:id="rId4"/>
    <p:sldId id="362" r:id="rId5"/>
    <p:sldId id="361" r:id="rId6"/>
    <p:sldId id="363" r:id="rId7"/>
    <p:sldId id="358" r:id="rId8"/>
    <p:sldId id="352" r:id="rId9"/>
    <p:sldId id="360" r:id="rId10"/>
    <p:sldId id="364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7158" y="571486"/>
            <a:ext cx="842965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(40-5×2)×(20-5×2)×5=1500(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6" name="矩形 5"/>
          <p:cNvSpPr/>
          <p:nvPr/>
        </p:nvSpPr>
        <p:spPr>
          <a:xfrm>
            <a:off x="1500166" y="3143254"/>
            <a:ext cx="62151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3000&gt;1750&gt;1500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，第三种最大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96" y="1285866"/>
            <a:ext cx="84296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(40-5)×(20-5×2)×5=1750(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8" name="矩形 7"/>
          <p:cNvSpPr/>
          <p:nvPr/>
        </p:nvSpPr>
        <p:spPr>
          <a:xfrm>
            <a:off x="357158" y="2000246"/>
            <a:ext cx="84296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方法三：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20×(40-5×2)×5=3000(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214546" y="1635646"/>
            <a:ext cx="64619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图形与几何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8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立体图形的表面积和体积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-71456"/>
            <a:ext cx="828680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一个正方体的表面积是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96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如果把它平均分成两个长方体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每个长方体的表面积是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圆柱的底面半径是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它的侧面积是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把一根底面直径是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的圆柱形木材锯成同样的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表面积增加了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00760" y="1285866"/>
            <a:ext cx="25003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10" y="2571750"/>
            <a:ext cx="25003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251.2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29124" y="2500312"/>
            <a:ext cx="25003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351.68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1472" y="3214692"/>
            <a:ext cx="25003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502.4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3438" y="4429138"/>
            <a:ext cx="25003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一个长方体的长是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156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的圆柱形木料加工成一个最大的圆锥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这个圆锥的体积是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削去部分的体积占圆柱体积的             。</a:t>
            </a:r>
          </a:p>
        </p:txBody>
      </p:sp>
      <p:sp>
        <p:nvSpPr>
          <p:cNvPr id="4" name="矩形 3"/>
          <p:cNvSpPr/>
          <p:nvPr/>
        </p:nvSpPr>
        <p:spPr>
          <a:xfrm>
            <a:off x="2285984" y="1500180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0628" y="2786064"/>
            <a:ext cx="12144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643306" y="3357568"/>
          <a:ext cx="9480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0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929058" y="3286130"/>
            <a:ext cx="5000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73068"/>
            <a:ext cx="78581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二、求下面图形的表面积或体积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圆柱、圆锥只求体积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71934" y="1214428"/>
            <a:ext cx="43577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表面积：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3×3</a:t>
            </a:r>
            <a:r>
              <a:rPr lang="en-US" sz="2800" b="1" dirty="0" smtClean="0">
                <a:solidFill>
                  <a:srgbClr val="FF0000"/>
                </a:solidFill>
                <a:latin typeface="楷体"/>
                <a:ea typeface="楷体"/>
              </a:rPr>
              <a:t>×6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/>
                <a:ea typeface="楷体"/>
              </a:rPr>
              <a:t>=54(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/>
                <a:ea typeface="楷体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/>
                <a:ea typeface="楷体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/>
                <a:ea typeface="楷体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1902" y="1928808"/>
            <a:ext cx="46435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3×3</a:t>
            </a:r>
            <a:r>
              <a:rPr lang="en-US" sz="2800" b="1" dirty="0" smtClean="0">
                <a:solidFill>
                  <a:srgbClr val="FF0000"/>
                </a:solidFill>
                <a:latin typeface="楷体"/>
                <a:ea typeface="楷体"/>
              </a:rPr>
              <a:t>×3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/>
                <a:ea typeface="楷体"/>
              </a:rPr>
              <a:t>=27(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/>
                <a:ea typeface="楷体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/>
                <a:ea typeface="楷体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/>
                <a:ea typeface="楷体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RJ280.EPS" descr="id:2147490948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4" y="1643056"/>
            <a:ext cx="1333509" cy="1296317"/>
          </a:xfrm>
          <a:prstGeom prst="rect">
            <a:avLst/>
          </a:prstGeom>
        </p:spPr>
      </p:pic>
      <p:pic>
        <p:nvPicPr>
          <p:cNvPr id="9" name="RJ280A.EPS" descr="id:2147490955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24" y="3214692"/>
            <a:ext cx="2309973" cy="126588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286116" y="2758391"/>
            <a:ext cx="58578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表面积：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(12×5+12×6+5×6)×2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/>
                <a:ea typeface="楷体"/>
              </a:rPr>
              <a:t>=324(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/>
                <a:ea typeface="楷体"/>
              </a:rPr>
              <a:t>dm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/>
                <a:ea typeface="楷体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/>
                <a:ea typeface="楷体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28992" y="4143386"/>
            <a:ext cx="46435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12×5</a:t>
            </a:r>
            <a:r>
              <a:rPr lang="en-US" sz="2800" b="1" dirty="0" smtClean="0">
                <a:solidFill>
                  <a:srgbClr val="FF0000"/>
                </a:solidFill>
                <a:latin typeface="楷体"/>
                <a:ea typeface="楷体"/>
              </a:rPr>
              <a:t>×6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/>
                <a:ea typeface="楷体"/>
              </a:rPr>
              <a:t>=360(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/>
                <a:ea typeface="楷体"/>
              </a:rPr>
              <a:t>dm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/>
                <a:ea typeface="楷体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/>
                <a:ea typeface="楷体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73068"/>
            <a:ext cx="82868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二、求下面图形的表面积或体积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圆柱、圆锥只求体积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14678" y="1357304"/>
            <a:ext cx="5429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3.14×(     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  <a:latin typeface="楷体"/>
                <a:ea typeface="楷体"/>
              </a:rPr>
              <a:t>×8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/>
                <a:ea typeface="楷体"/>
              </a:rPr>
              <a:t>=100.48(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/>
                <a:ea typeface="楷体"/>
              </a:rPr>
              <a:t>dm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/>
                <a:ea typeface="楷体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/>
                <a:ea typeface="楷体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0364" y="3500444"/>
            <a:ext cx="46435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3.14×5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  <a:latin typeface="楷体"/>
                <a:ea typeface="楷体"/>
              </a:rPr>
              <a:t>×6×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/>
                <a:ea typeface="楷体"/>
              </a:rPr>
              <a:t>=157(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/>
                <a:ea typeface="楷体"/>
              </a:rPr>
              <a:t>dm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/>
                <a:ea typeface="楷体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/>
                <a:ea typeface="楷体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RJ280B.EPS" descr="id:2147490962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28" y="1142989"/>
            <a:ext cx="1275161" cy="1775178"/>
          </a:xfrm>
          <a:prstGeom prst="rect">
            <a:avLst/>
          </a:prstGeom>
        </p:spPr>
      </p:pic>
      <p:pic>
        <p:nvPicPr>
          <p:cNvPr id="11" name="RJ280C.EPS" descr="id:2147490969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662" y="3143254"/>
            <a:ext cx="1502371" cy="1143008"/>
          </a:xfrm>
          <a:prstGeom prst="rect">
            <a:avLst/>
          </a:prstGeom>
        </p:spPr>
      </p:pic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4786314" y="128586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429256" y="342900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水管外直径为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管壁厚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自来水的流速是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秒。水管中的水每分钟的流量是多少升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5" name="矩形 4"/>
          <p:cNvSpPr/>
          <p:nvPr/>
        </p:nvSpPr>
        <p:spPr>
          <a:xfrm>
            <a:off x="1071538" y="2071684"/>
            <a:ext cx="27146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</a:p>
        </p:txBody>
      </p:sp>
      <p:sp>
        <p:nvSpPr>
          <p:cNvPr id="6" name="矩形 5"/>
          <p:cNvSpPr/>
          <p:nvPr/>
        </p:nvSpPr>
        <p:spPr>
          <a:xfrm>
            <a:off x="4143340" y="2071684"/>
            <a:ext cx="30003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=5.2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</a:p>
        </p:txBody>
      </p:sp>
      <p:sp>
        <p:nvSpPr>
          <p:cNvPr id="9" name="矩形 8"/>
          <p:cNvSpPr/>
          <p:nvPr/>
        </p:nvSpPr>
        <p:spPr>
          <a:xfrm>
            <a:off x="1142976" y="2571750"/>
            <a:ext cx="30718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</a:p>
        </p:txBody>
      </p:sp>
      <p:sp>
        <p:nvSpPr>
          <p:cNvPr id="10" name="矩形 9"/>
          <p:cNvSpPr/>
          <p:nvPr/>
        </p:nvSpPr>
        <p:spPr>
          <a:xfrm>
            <a:off x="4143372" y="2500312"/>
            <a:ext cx="20002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</a:p>
        </p:txBody>
      </p:sp>
      <p:sp>
        <p:nvSpPr>
          <p:cNvPr id="11" name="矩形 10"/>
          <p:cNvSpPr/>
          <p:nvPr/>
        </p:nvSpPr>
        <p:spPr>
          <a:xfrm>
            <a:off x="428596" y="3143254"/>
            <a:ext cx="82868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3.14×(5.2÷2-0.1)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×0.6×60=706.5(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57290" y="3714758"/>
            <a:ext cx="45005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706.5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=706.5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</a:p>
        </p:txBody>
      </p:sp>
      <p:sp>
        <p:nvSpPr>
          <p:cNvPr id="13" name="矩形 12"/>
          <p:cNvSpPr/>
          <p:nvPr/>
        </p:nvSpPr>
        <p:spPr>
          <a:xfrm>
            <a:off x="1500166" y="4261978"/>
            <a:ext cx="45005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答：流量是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706.5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一种液体饮料采用长方体塑封纸盒密封包装。从外面量盒子长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厘米。盒面注明“净含量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:240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毫升”。请分析该项说明是否存在虚假。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034" y="2857502"/>
            <a:ext cx="4160113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6×4×10=240(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29190" y="2857502"/>
            <a:ext cx="3616696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3571882"/>
            <a:ext cx="6498895" cy="128400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盒子的体积是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立方厘米，而净含量也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毫升，故存在造假。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一块长方形铁皮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厘米。按照下面提供的三种裁剪方式焊接成一个高为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厘米的无盖长方体容器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哪种方式焊接成容器的容积最大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7" name="RJ281.EPS" descr="id:2147490976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2928940"/>
            <a:ext cx="6546419" cy="16680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759</TotalTime>
  <Words>587</Words>
  <Application>Microsoft Office PowerPoint</Application>
  <PresentationFormat>全屏显示(16:9)</PresentationFormat>
  <Paragraphs>75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430</cp:revision>
  <dcterms:created xsi:type="dcterms:W3CDTF">2018-12-06T02:32:00Z</dcterms:created>
  <dcterms:modified xsi:type="dcterms:W3CDTF">2020-11-29T05:01:47Z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