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64" r:id="rId5"/>
    <p:sldId id="363" r:id="rId6"/>
    <p:sldId id="362" r:id="rId7"/>
    <p:sldId id="361" r:id="rId8"/>
    <p:sldId id="365" r:id="rId9"/>
    <p:sldId id="358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 长方体、正方体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圆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柱、圆锥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78687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一根铁丝可以扎一个长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的长方体框架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这根铁丝至少有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。如果用它扎一个正方体框架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那么这个正方体的棱长是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一个长方体的棱长总和是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长、宽、高的比是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3∶2∶1,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这个长方体的长是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4643438" y="150018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43702" y="214312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6314" y="342900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00958" y="3429006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414338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厘米的长方形的长所在直线为轴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旋转一周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它的底面直径是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一个直角三角形的两条直角边分别为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边所在直线为轴旋转一周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可以得到一个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是它的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是它的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4357686" y="150018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</a:p>
        </p:txBody>
      </p:sp>
      <p:sp>
        <p:nvSpPr>
          <p:cNvPr id="5" name="矩形 4"/>
          <p:cNvSpPr/>
          <p:nvPr/>
        </p:nvSpPr>
        <p:spPr>
          <a:xfrm>
            <a:off x="642910" y="214312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0430" y="2143122"/>
            <a:ext cx="5000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7884" y="3404722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</a:t>
            </a:r>
          </a:p>
        </p:txBody>
      </p:sp>
      <p:sp>
        <p:nvSpPr>
          <p:cNvPr id="8" name="矩形 7"/>
          <p:cNvSpPr/>
          <p:nvPr/>
        </p:nvSpPr>
        <p:spPr>
          <a:xfrm>
            <a:off x="500034" y="4077215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9" name="矩形 8"/>
          <p:cNvSpPr/>
          <p:nvPr/>
        </p:nvSpPr>
        <p:spPr>
          <a:xfrm>
            <a:off x="3286116" y="4077215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底面半径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6"/>
            <a:ext cx="828680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下图是一个长方体的正面、下面和左面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画出展开图的另外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个面。</a:t>
            </a:r>
          </a:p>
        </p:txBody>
      </p:sp>
      <p:pic>
        <p:nvPicPr>
          <p:cNvPr id="8" name="rj277.EPS" descr="id:214749091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2143122"/>
            <a:ext cx="6929486" cy="259278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000246"/>
            <a:ext cx="7247896" cy="28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从下面的长方形纸上剪下一部分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折成一个棱长为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可以怎样剪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请设计两种不同的方案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在图中涂色表示。</a:t>
            </a:r>
          </a:p>
        </p:txBody>
      </p:sp>
      <p:sp>
        <p:nvSpPr>
          <p:cNvPr id="4" name="矩形 3"/>
          <p:cNvSpPr/>
          <p:nvPr/>
        </p:nvSpPr>
        <p:spPr>
          <a:xfrm>
            <a:off x="3000364" y="2000246"/>
            <a:ext cx="3143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</a:p>
        </p:txBody>
      </p:sp>
      <p:pic>
        <p:nvPicPr>
          <p:cNvPr id="7" name="rj278.EPS" descr="id:214749092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3071816"/>
            <a:ext cx="5886057" cy="146412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928940"/>
            <a:ext cx="5643602" cy="167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某酒店是一栋长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的长方体形状的大楼。春节期间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为了增添节日气氛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要在建筑物的每条边上装彩灯线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底座除外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。请你算一算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至少需要多少米的彩灯线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7" name="矩形 16"/>
          <p:cNvSpPr/>
          <p:nvPr/>
        </p:nvSpPr>
        <p:spPr>
          <a:xfrm>
            <a:off x="1571604" y="3429006"/>
            <a:ext cx="5500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30×4+2×(80+40)=360(m)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728" y="4071949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米的彩灯线。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请你制作一个无盖的圆柱形水桶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有以下几种型号的铁皮可搭配选择。</a:t>
            </a:r>
          </a:p>
        </p:txBody>
      </p:sp>
      <p:pic>
        <p:nvPicPr>
          <p:cNvPr id="5" name="RJ279.EPS" descr="id:214749093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2357436"/>
            <a:ext cx="6222895" cy="2143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你选择的材料是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号和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你选择的材料制成水桶的容积是多少升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3042" y="1785932"/>
            <a:ext cx="4767652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3.14×(4÷2)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×5=62.8(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28926" y="2714626"/>
            <a:ext cx="247856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62.8dm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62.8L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142858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2608" y="142858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298" y="3643320"/>
            <a:ext cx="343395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答：容积是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421</Words>
  <Application>Microsoft Office PowerPoint</Application>
  <PresentationFormat>全屏显示(16:9)</PresentationFormat>
  <Paragraphs>51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435</cp:revision>
  <dcterms:created xsi:type="dcterms:W3CDTF">2018-12-06T02:32:00Z</dcterms:created>
  <dcterms:modified xsi:type="dcterms:W3CDTF">2020-11-29T05:01:36Z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