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71" r:id="rId2"/>
    <p:sldId id="258" r:id="rId3"/>
    <p:sldId id="338" r:id="rId4"/>
    <p:sldId id="368" r:id="rId5"/>
    <p:sldId id="364" r:id="rId6"/>
    <p:sldId id="366" r:id="rId7"/>
    <p:sldId id="363" r:id="rId8"/>
    <p:sldId id="362" r:id="rId9"/>
    <p:sldId id="369" r:id="rId10"/>
    <p:sldId id="27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781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02" y="-20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11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图形的运动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(2)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78687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一个平行四边形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3∶1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进行放大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放大后的图形与原图形的面积比为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A.3∶1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B.9∶1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C.1∶9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D.1∶3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 cm,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的长方形按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2∶1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得到的图形的面积是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A.48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B.24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C.96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D.72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7554" y="1475896"/>
            <a:ext cx="10715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6050" y="350044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7868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将一个周长为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 cm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的正方形变换成面积为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cm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的正方形。实际是按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变换的。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A.1∶3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B.2∶1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C.3∶1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D.4∶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1868" y="1571618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357172"/>
            <a:ext cx="8572560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图形在平移和旋转后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发生了变化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不变。图形在放大与缩小后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发生了变化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把一个长方形按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3∶1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面积将扩大为原来的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倍。</a:t>
            </a:r>
          </a:p>
        </p:txBody>
      </p:sp>
      <p:sp>
        <p:nvSpPr>
          <p:cNvPr id="5" name="矩形 4"/>
          <p:cNvSpPr/>
          <p:nvPr/>
        </p:nvSpPr>
        <p:spPr>
          <a:xfrm>
            <a:off x="4143372" y="100011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位置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15206" y="100011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6282" y="1643056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28662" y="2285998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14348" y="357188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0" y="214296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三、把正确答案的序号填在括号里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钟面上分针和时针的转动。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电梯的运动。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拍摄照片。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放幻灯片。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(5)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剪纸蝴蝶。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平移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旋转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对称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放大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</a:t>
            </a:r>
          </a:p>
        </p:txBody>
      </p:sp>
      <p:sp>
        <p:nvSpPr>
          <p:cNvPr id="5" name="矩形 4"/>
          <p:cNvSpPr/>
          <p:nvPr/>
        </p:nvSpPr>
        <p:spPr>
          <a:xfrm>
            <a:off x="5643570" y="857238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8992" y="1500180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00364" y="214312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0364" y="278606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71802" y="3500444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6"/>
            <a:ext cx="828680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四、操作题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2∶1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画出正方形放大后的图形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画出长方形缩小后的图形。</a:t>
            </a:r>
          </a:p>
        </p:txBody>
      </p:sp>
      <p:pic>
        <p:nvPicPr>
          <p:cNvPr id="6" name="RJ299.EPS" descr="id:214749111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04" y="2428874"/>
            <a:ext cx="5122554" cy="216788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2357436"/>
            <a:ext cx="5164277" cy="2285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72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四、操作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一个长方形的操场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120 m,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1∶1000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缩小后画在图纸上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那么图纸上长方形的面积是多少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214560"/>
            <a:ext cx="199605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200m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2000m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488" y="2214560"/>
            <a:ext cx="217719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120m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12000m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2214560"/>
            <a:ext cx="3262432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2000÷1000=20(cm)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3000378"/>
            <a:ext cx="3443571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12000÷1000=12(cm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57818" y="3000378"/>
            <a:ext cx="2839239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20×12=240(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1604" y="3786196"/>
            <a:ext cx="5719836" cy="73866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答：图上的长方形面积是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240cm</a:t>
            </a:r>
            <a:r>
              <a:rPr lang="en-US" altLang="zh-CN" sz="2800" b="1" baseline="30000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572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四、操作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绕点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你能画出一只蝴蝶吗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9" name="RJ300.EP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10" y="1857370"/>
            <a:ext cx="3060676" cy="257176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48" y="1714494"/>
            <a:ext cx="33147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250</Words>
  <Application>WPS 演示</Application>
  <PresentationFormat>全屏显示(16:9)</PresentationFormat>
  <Paragraphs>58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457</cp:revision>
  <dcterms:created xsi:type="dcterms:W3CDTF">2018-12-06T02:32:00Z</dcterms:created>
  <dcterms:modified xsi:type="dcterms:W3CDTF">2020-11-16T08:02:08Z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