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1"/>
  </p:notesMasterIdLst>
  <p:sldIdLst>
    <p:sldId id="271" r:id="rId2"/>
    <p:sldId id="258" r:id="rId3"/>
    <p:sldId id="338" r:id="rId4"/>
    <p:sldId id="364" r:id="rId5"/>
    <p:sldId id="366" r:id="rId6"/>
    <p:sldId id="363" r:id="rId7"/>
    <p:sldId id="362" r:id="rId8"/>
    <p:sldId id="367" r:id="rId9"/>
    <p:sldId id="272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781" autoAdjust="0"/>
    <p:restoredTop sz="94521" autoAdjust="0"/>
  </p:normalViewPr>
  <p:slideViewPr>
    <p:cSldViewPr>
      <p:cViewPr varScale="1">
        <p:scale>
          <a:sx n="112" d="100"/>
          <a:sy n="112" d="100"/>
        </p:scale>
        <p:origin x="-546" y="-78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图形与几何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10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 图形的运动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(1)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786874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一、填空题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在“日、月、口、田、手、申”这几个汉字中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是轴对称的汉字有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在钟面上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时针经过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h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旋转了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分针经过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h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旋转了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长方形的对称轴条数是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正方形的对称轴条数是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等边三角形的对称轴条数是</a:t>
            </a:r>
            <a:r>
              <a:rPr lang="en-US" altLang="zh-CN" sz="2800" i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en-US" altLang="zh-CN" sz="2800" i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800" baseline="300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500298" y="1500180"/>
            <a:ext cx="31432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日，口，田，申</a:t>
            </a:r>
          </a:p>
        </p:txBody>
      </p:sp>
      <p:sp>
        <p:nvSpPr>
          <p:cNvPr id="5" name="矩形 4"/>
          <p:cNvSpPr/>
          <p:nvPr/>
        </p:nvSpPr>
        <p:spPr>
          <a:xfrm>
            <a:off x="5429256" y="2214560"/>
            <a:ext cx="1143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43042" y="2857502"/>
            <a:ext cx="128588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86644" y="4071948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-142894"/>
            <a:ext cx="8572560" cy="324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二、操作题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按要求在左下图中作图。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的另一半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使它成为一个轴对称图形。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向右平移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再向上平移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格得到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B'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点顺时针旋转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C'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7" name="rj295a.EPS" descr="id:214749107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0100" y="3071816"/>
            <a:ext cx="2857520" cy="197262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3000378"/>
            <a:ext cx="3052756" cy="211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2844" y="-142894"/>
            <a:ext cx="57150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二、操作题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在方格纸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右上图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上按要求画出图形。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以直线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为对称轴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的对称图形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向右平移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点为中心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顺时针旋转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2428874"/>
            <a:ext cx="2866026" cy="214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rj296.EPS" descr="id:214749108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9322" y="285734"/>
            <a:ext cx="2815579" cy="2143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214296"/>
            <a:ext cx="82868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二、操作题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下面是用四个小正方形组成的“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我们只要在图中添画一个小正方形就能使它成为一个轴对称图形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如范例所示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请你在框中再画出与范例不同的两种添加方法。</a:t>
            </a:r>
          </a:p>
        </p:txBody>
      </p:sp>
      <p:pic>
        <p:nvPicPr>
          <p:cNvPr id="7" name="rj297.EPS" descr="id:214749109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3429006"/>
            <a:ext cx="5595206" cy="1338108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3500444"/>
            <a:ext cx="784752" cy="110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5206" y="3500444"/>
            <a:ext cx="116859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286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二、操作题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请你用图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的四块拼板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中拼出图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说说你的操作过程。</a:t>
            </a:r>
          </a:p>
        </p:txBody>
      </p:sp>
      <p:pic>
        <p:nvPicPr>
          <p:cNvPr id="7" name="rj298.jpg" descr="id:214749109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8794" y="2428874"/>
            <a:ext cx="4708246" cy="17288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5720" y="142858"/>
            <a:ext cx="8664551" cy="3970318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中左上角的一块绕其中心顺时针旋转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拼在图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的左上角；将图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中右上角的一块绕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整体中心逆时针旋转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拼在图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的左下角；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中左下角的一块绕其左下角顺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时针旋转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拼在图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的右下角；最后将图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中右下角的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一块绕整体中心逆时针旋转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拼在图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的右上角。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432</Words>
  <Application>WPS 演示</Application>
  <PresentationFormat>全屏显示(16:9)</PresentationFormat>
  <Paragraphs>43</Paragraphs>
  <Slides>9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450</cp:revision>
  <dcterms:created xsi:type="dcterms:W3CDTF">2018-12-06T02:32:00Z</dcterms:created>
  <dcterms:modified xsi:type="dcterms:W3CDTF">2020-11-17T06:57:15Z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