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69" r:id="rId3"/>
    <p:sldId id="273" r:id="rId4"/>
    <p:sldId id="276" r:id="rId5"/>
    <p:sldId id="279" r:id="rId6"/>
    <p:sldId id="280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234" y="-9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17077" y="2293323"/>
            <a:ext cx="18069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285" y="751523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书店的图书凭优惠卡可打八折，小明用优惠卡买了一套书，省了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元。这套书原价多少钱？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59184" y="2206466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某县前年秋粮产量为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万吨，去年比前年增产三成。去年秋粮产量说多少万吨？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59183" y="2206466"/>
            <a:ext cx="49049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2.8×(1+30%)=3.64(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万吨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某汽车出口公司二月份出口汽车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万辆，比上月增长三成。一月份出口汽车多少万辆？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075" name="Picture 3" descr="C:\Users\lenovop\Desktop\图片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7472" y="1754696"/>
            <a:ext cx="4608576" cy="1928241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0952" y="2014737"/>
            <a:ext cx="331212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1.3÷(1+30%)=1(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万辆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李老师为某杂志审稿，得到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元审稿费。为此她需要按照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的税率缴纳个人所得税，她应缴个人所得税多少元？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53055" y="2044233"/>
            <a:ext cx="33121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300×3%=9(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妈妈买了一瓶售价为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元的化妆品，其中消费税大约占售价的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25%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。妈妈为此支付消费税大约多少元？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2487" y="2235962"/>
            <a:ext cx="33121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100×25%=25(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妈妈在邮局给奶奶汇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元钱，需要交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％的汇费。汇费是多少元？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2487" y="2235962"/>
            <a:ext cx="33121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2000×1%=20(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下面是张叔叔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日到银行存款时填写的存款凭证。到期时张叔叔可以取回多少钱？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r="1863"/>
          <a:stretch>
            <a:fillRect/>
          </a:stretch>
        </p:blipFill>
        <p:spPr bwMode="auto">
          <a:xfrm>
            <a:off x="1292352" y="1397029"/>
            <a:ext cx="5779008" cy="271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22323" y="4256491"/>
            <a:ext cx="70644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3000+3000×1.30%×0.5=3000+19.5=3019.5(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小明的爸爸得到一笔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元的劳务费用。其中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元是免税的，其余部分要按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的税率缴税。这笔劳务费用一共要缴税多少元？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7575" y="2678414"/>
            <a:ext cx="7064477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(3000-800)×20%=440(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小丽家买了一套标价为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万元的普通商品房。他们选择了一次付清房款，按九六折优惠价付款。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）打折后房子的总价是多少元？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）买这套房子还要按照实际房价的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缴纳契税，契税是多少元？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33834" y="1940995"/>
            <a:ext cx="194678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30.72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万元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25446" y="3686221"/>
            <a:ext cx="194678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4608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妈妈有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万元钱，有两种理财方式：一种是买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年期国债，年利率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3.8%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；另一种是买银行的理财产品，年利率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，每年到期后连本带息继续购买下一年的理财产品。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年后，两种理财方式的收益相差多少？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算出下面各物品打折后出售的价钱。（单位：元）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59960" y="2968073"/>
            <a:ext cx="164044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52.00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7680" y="2521839"/>
            <a:ext cx="2365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原价：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80.00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现价：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400" dirty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48" y="1088448"/>
            <a:ext cx="7883535" cy="1423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93136" y="2521839"/>
            <a:ext cx="2365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原价：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105.00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现价：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400" dirty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55792" y="2521839"/>
            <a:ext cx="2365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原价：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35.00</a:t>
            </a: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现价：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</a:t>
            </a:r>
            <a:r>
              <a:rPr lang="en-US" altLang="zh-CN" sz="24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.</a:t>
            </a:r>
            <a:endParaRPr lang="zh-CN" altLang="en-US" sz="2400" dirty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22942" y="2968073"/>
            <a:ext cx="164044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73.50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72622" y="2968073"/>
            <a:ext cx="164044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30.80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0438" y="766040"/>
            <a:ext cx="7742903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第一种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:10000×3.8%×3=1140(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第二种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:10000×4%=400(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(10000+400)×4%=416(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(10000+400+416)×4%=432.64(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432.64+400+416=1248.64(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1140&lt;1248.64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第二种理财方式收益更大。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126111"/>
            <a:ext cx="71323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百货大楼搞促销活动，甲品牌鞋每满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元，乙品牌鞋“折上折”，就是先打六折，在此基础上再打九五折。如果两个品牌都有一双标价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260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元的鞋，哪个品牌的更便宜？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6625" y="2280920"/>
            <a:ext cx="487235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先计算出两个品牌鞋的售价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再进行比较。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甲品牌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:260-100=160(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乙品牌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:260×60%×95%=148.2(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160&gt;148.2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乙品牌更便宜。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037" y="2673474"/>
            <a:ext cx="1889760" cy="159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2312" y="2467670"/>
            <a:ext cx="1959344" cy="161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爸爸想在网上书店买书，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店打七折销售，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店每满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元。如果爸爸想买的书标价为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两个书店买，各应付多少元？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）在哪个书店买更省钱？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两店的价钱相差多少钱？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46576" y="1896751"/>
            <a:ext cx="453623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书店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书店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:61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02215" y="3671473"/>
            <a:ext cx="591766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56&lt;61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书店买更省钱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相差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截至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年年末，上海市户籍人口总数为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1419.36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万人，比上一年年末增长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-0.068%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2010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年年末上海市的户籍人口总数是多少万人？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35370" y="2545680"/>
            <a:ext cx="36365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1420.33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万人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李阿姨的月工资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扣除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元个税免征额后的部分需要按照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3%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的税率缴纳个人所得税。她应缴个人所得税多少元？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3776" y="2855395"/>
            <a:ext cx="381356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(7000-5000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)×3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%=60(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月，张爷爷把儿子寄来的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元钱存入银行，存期为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年，年利率为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2.75%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。到期支付时，张爷爷可得到多少利息？到期时张爷爷一共能取回多少钱？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15287" y="2958635"/>
            <a:ext cx="512617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8000×2.75%×3=660(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8000+660=8660(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254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某品牌的旅游鞋搞促销活动，在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商场按“每满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元”的方式销售，在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商场打六折销售。妈妈准备给小丽买一双标价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元的这种品牌的旅游鞋。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两个商场买，各应付多少钱？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48022" y="2973383"/>
            <a:ext cx="54506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商场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:80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商场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:72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254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某品牌的旅游鞋搞促销活动，在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商场按“每满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元”的方式销售，在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商场打六折销售。妈妈准备给小丽买一双标价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元的这种品牌的旅游鞋。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）选择哪个商场更省钱？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87234" y="3076621"/>
            <a:ext cx="404953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80&gt;72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选择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商场更省钱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39750" y="3740299"/>
            <a:ext cx="483120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0.75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6656" y="2668143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）打完折后，各种面包各多少元？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6957" y="463296"/>
            <a:ext cx="3715552" cy="202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6656" y="2668143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8:00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以后，玲玲拿了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元钱去买面包，她可以怎样买？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6957" y="463296"/>
            <a:ext cx="3715552" cy="202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05570" y="3828790"/>
            <a:ext cx="545063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元的或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元的或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元的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晓风的爸爸妈妈去买新家具，他们选中了图中的家具，打完折后，分别应付多少钱？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2079" y="1499616"/>
            <a:ext cx="4018581" cy="298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46577" y="2088479"/>
            <a:ext cx="1117614" cy="222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144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numdg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1009</Words>
  <Application>Microsoft Office PowerPoint</Application>
  <PresentationFormat>全屏显示(16:9)</PresentationFormat>
  <Paragraphs>67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222</cp:revision>
  <dcterms:created xsi:type="dcterms:W3CDTF">2018-11-20T01:02:00Z</dcterms:created>
  <dcterms:modified xsi:type="dcterms:W3CDTF">2021-11-01T08:00:47Z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