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69" r:id="rId3"/>
    <p:sldId id="272" r:id="rId4"/>
    <p:sldId id="273" r:id="rId5"/>
    <p:sldId id="274" r:id="rId6"/>
    <p:sldId id="275" r:id="rId7"/>
    <p:sldId id="277" r:id="rId8"/>
    <p:sldId id="278" r:id="rId9"/>
    <p:sldId id="279" r:id="rId10"/>
    <p:sldId id="280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444" y="-9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7430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·P68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285" y="751523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把红、黄、蓝、白四种颜色的球各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个放到一个袋子里。至少取多少个球，可以保证取到两个颜色相同的球？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64296" y="2879583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47878" y="2293323"/>
            <a:ext cx="477774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·P71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练习十三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285" y="751523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随意找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位老师，他们中至少有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人的属相相同。为什么？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45212" y="3115558"/>
            <a:ext cx="73628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13÷12=1……1,1+1=2,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所以至少有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个人的属相相同。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6995" y="1118235"/>
            <a:ext cx="4371975" cy="14287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张叔叔参加飞镖比赛，投了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镖，成绩是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环。张叔叔至少有一镖不低于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环。为什么？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20747" y="1640719"/>
            <a:ext cx="413291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镖中有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镖的成绩都低于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最高环是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那么第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镖至少为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环时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才能使总成绩是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环。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1576070"/>
            <a:ext cx="1977390" cy="1991360"/>
          </a:xfrm>
          <a:prstGeom prst="ellipse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给一个正方体木块的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个面分别涂上蓝、黄两种颜色。不论怎么涂至少有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个面涂得颜色相同。为什么？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51819" y="2053673"/>
            <a:ext cx="424753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个面中有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个面涂蓝色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个面涂黄色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那么余下的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个面无论涂哪种颜色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都至少有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个面涂的颜色相同。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把红、蓝、黄三种颜色的筷子各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根混在一起。如果让你闭上眼睛，每次最少拿出几根才能保证一定有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根同色的筷子？如果要保证有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双不同色的筷子呢？（指一双筷子为其中一种颜色，另一双筷子为另一种颜色。）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61405" y="3366280"/>
            <a:ext cx="122748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7520" y="2521585"/>
            <a:ext cx="2526665" cy="237744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66321" y="4108615"/>
            <a:ext cx="122748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任意给出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个不同的自然数，其中一定有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个数的和是偶数，请说明理由。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68232" y="1699713"/>
            <a:ext cx="584373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三个不同自然数有四种情况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:①3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个奇数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;②2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个奇数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;③1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个奇数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;④3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个偶数。每种情况至少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个奇数或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个偶数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所以一定有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个数的和是偶数。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给下面每个格子涂上红色或蓝色，观察每一列，你有什么发现？</a:t>
            </a:r>
          </a:p>
        </p:txBody>
      </p:sp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1063413" y="3154680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如果只涂两行的话，结论有什么变化呢？</a:t>
            </a:r>
          </a:p>
        </p:txBody>
      </p:sp>
      <p:grpSp>
        <p:nvGrpSpPr>
          <p:cNvPr id="5" name="组合 9"/>
          <p:cNvGrpSpPr/>
          <p:nvPr/>
        </p:nvGrpSpPr>
        <p:grpSpPr>
          <a:xfrm>
            <a:off x="6352673" y="1127951"/>
            <a:ext cx="2614863" cy="2287048"/>
            <a:chOff x="5967663" y="895340"/>
            <a:chExt cx="2614863" cy="2287048"/>
          </a:xfrm>
        </p:grpSpPr>
        <p:sp>
          <p:nvSpPr>
            <p:cNvPr id="3" name="TextBox 17"/>
            <p:cNvSpPr txBox="1">
              <a:spLocks noChangeArrowheads="1"/>
            </p:cNvSpPr>
            <p:nvPr/>
          </p:nvSpPr>
          <p:spPr bwMode="auto">
            <a:xfrm>
              <a:off x="5967663" y="1884011"/>
              <a:ext cx="2193858" cy="1298377"/>
            </a:xfrm>
            <a:prstGeom prst="wedgeEllipseCallout">
              <a:avLst>
                <a:gd name="adj1" fmla="val 33613"/>
                <a:gd name="adj2" fmla="val -69531"/>
              </a:avLst>
            </a:prstGeom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indent="-900430">
                <a:lnSpc>
                  <a:spcPct val="100000"/>
                </a:lnSpc>
              </a:pPr>
              <a:r>
                <a:rPr 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无论怎么涂，至少有两列的涂法相同。</a:t>
              </a:r>
            </a:p>
          </p:txBody>
        </p:sp>
        <p:pic>
          <p:nvPicPr>
            <p:cNvPr id="4" name="Picture 2" descr="D:\数学下册增值服务（人教版各种）\通用东西\数学人教换图（小天使替换）\人教四色.t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66452"/>
            <a:stretch>
              <a:fillRect/>
            </a:stretch>
          </p:blipFill>
          <p:spPr bwMode="auto">
            <a:xfrm>
              <a:off x="7427496" y="895340"/>
              <a:ext cx="1155030" cy="1220713"/>
            </a:xfrm>
            <a:prstGeom prst="rect">
              <a:avLst/>
            </a:prstGeom>
            <a:noFill/>
          </p:spPr>
        </p:pic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14399" y="1678740"/>
          <a:ext cx="5374107" cy="891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7123"/>
                <a:gridCol w="597123"/>
                <a:gridCol w="597123"/>
                <a:gridCol w="597123"/>
                <a:gridCol w="597123"/>
                <a:gridCol w="597123"/>
                <a:gridCol w="597123"/>
                <a:gridCol w="597123"/>
                <a:gridCol w="597123"/>
              </a:tblGrid>
              <a:tr h="2746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461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461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79740" y="932797"/>
            <a:ext cx="6330427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每列有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行同色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这样红色有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蓝色有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种情况。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9÷8=1……1,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余下的一列无论怎样涂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必定与前面的一种相同。只涂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共有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种情况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,9÷4=2……1,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至少有三列的涂法相同。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只鸽子飞进了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个鸽笼，总有一个鸽笼至少飞进了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只鸽子。为什么？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38734" y="1920938"/>
            <a:ext cx="656640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每个鸽笼各飞进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只鸽子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剩下的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只鸽子无论飞进哪个鸽笼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都使那个鸽笼中至少有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只鸽子。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你理解上面扑克牌魔术的原理了吗？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50244" y="1507984"/>
            <a:ext cx="655165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一副牌共有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种花色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个人分别抽相互不相同的花色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那么剩下的一个人要在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种花色中任意抽一张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所以至少有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张牌是同花色的。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7430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·P69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285" y="751523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只鸽子飞进了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个鸽笼，总有一个鸽笼至少飞进了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只鸽子。为什么？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45211" y="1979931"/>
            <a:ext cx="6035459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若每个鸽笼各飞进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只鸽子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则余下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只鸽子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无论它们飞进哪个鸽笼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都使该鸽笼中至少有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只鸽子。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个人坐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把椅子，总有一把椅子上至少坐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人。为什么？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77947" y="3675997"/>
            <a:ext cx="634517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每把椅子先坐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剩下的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个人无论坐到哪把椅子上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都会使该椅子上至少坐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5855" y="1437005"/>
            <a:ext cx="6263005" cy="226949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77430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·P70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285" y="751523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向东小学六年级共有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367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名学生，其中六（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）班有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名学生。</a:t>
            </a: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996103" y="3222625"/>
            <a:ext cx="6580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他们说得对吗？为什么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 descr="C:\Users\lenovop\Desktop\图片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3906" y="1519321"/>
            <a:ext cx="5248275" cy="15113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91380" y="696822"/>
            <a:ext cx="7005483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他们的说法是正确的。六年级共有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367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名学生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而一年有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365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366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如果每天有一名学生过生日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则余下的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无论哪天过生日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都使该天过生日的人数至少有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人。六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班有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名学生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49÷12=4……1,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假定每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名学生在同一个月出生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则余下的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人无论在哪个月出生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都使该月出生的人数至少有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893</Words>
  <Application>Microsoft Office PowerPoint</Application>
  <PresentationFormat>全屏显示(16:9)</PresentationFormat>
  <Paragraphs>32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229</cp:revision>
  <dcterms:created xsi:type="dcterms:W3CDTF">2018-11-20T01:02:00Z</dcterms:created>
  <dcterms:modified xsi:type="dcterms:W3CDTF">2019-12-02T06:57:16Z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