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75" r:id="rId9"/>
    <p:sldId id="294" r:id="rId10"/>
    <p:sldId id="260" r:id="rId11"/>
    <p:sldId id="276" r:id="rId12"/>
    <p:sldId id="295" r:id="rId13"/>
    <p:sldId id="290" r:id="rId14"/>
    <p:sldId id="296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3333FF"/>
    <a:srgbClr val="E8AEBC"/>
    <a:srgbClr val="D1F1FC"/>
    <a:srgbClr val="292929"/>
    <a:srgbClr val="FF5050"/>
    <a:srgbClr val="4D4D4D"/>
    <a:srgbClr val="DDDDDD"/>
    <a:srgbClr val="6600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6" autoAdjust="0"/>
    <p:restoredTop sz="94660"/>
  </p:normalViewPr>
  <p:slideViewPr>
    <p:cSldViewPr>
      <p:cViewPr varScale="1">
        <p:scale>
          <a:sx n="65" d="100"/>
          <a:sy n="65" d="100"/>
        </p:scale>
        <p:origin x="-108" y="-2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142858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七、阅读理解。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571486"/>
            <a:ext cx="69294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青头又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牛身上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肚皮和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说话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“红头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不要怕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你会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的。我听说牛肚子里一共有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前三个胃是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食物的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只有第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才是管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8661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隔着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0826" y="7143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200024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2264" y="20002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3240" y="264318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四个胃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6116" y="3357568"/>
            <a:ext cx="2041086" cy="1503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571486"/>
            <a:ext cx="8143932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按课文内容填空。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青头告诉红头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牛胃的构造与人的不同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只要它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不到</a:t>
            </a:r>
            <a:r>
              <a:rPr lang="en-US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它就可以得救。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200024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前三个胃里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7620" y="200024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第四个胃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298" y="2357436"/>
            <a:ext cx="1682075" cy="2314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0364" y="3071816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源自教材，拓展教参</a:t>
            </a:r>
            <a:endParaRPr lang="zh-CN" altLang="en-US" sz="2400" dirty="0" smtClean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5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28598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357554" y="2195048"/>
            <a:ext cx="38169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pc="6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在牛肚子里旅行</a:t>
            </a:r>
            <a:endParaRPr lang="zh-CN" altLang="en-US" sz="3200" spc="6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928662" y="1000114"/>
            <a:ext cx="78581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lián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的红头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liú</a:t>
            </a:r>
            <a:r>
              <a:rPr lang="zh-CN" altLang="en-US" sz="2800" u="sng" dirty="0" smtClean="0"/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着眼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pīn</a:t>
            </a:r>
            <a:endParaRPr lang="en-US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/>
              <a:t>　</a:t>
            </a:r>
            <a:r>
              <a:rPr lang="zh-CN" altLang="en-US" sz="2800" u="sng" dirty="0" smtClean="0"/>
              <a:t>  </a:t>
            </a:r>
            <a:r>
              <a:rPr lang="zh-CN" altLang="en-US" sz="2800" u="sng" dirty="0" smtClean="0"/>
              <a:t>　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mìnɡ</a:t>
            </a:r>
            <a:r>
              <a:rPr lang="zh-CN" altLang="en-US" sz="2800" u="sng" dirty="0" smtClean="0"/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地叫喊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“我不想到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wèi</a:t>
            </a:r>
            <a:r>
              <a:rPr lang="zh-CN" altLang="en-US" sz="2800" u="sng" dirty="0" smtClean="0"/>
              <a:t>　　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里去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lǚ</a:t>
            </a:r>
            <a:r>
              <a:rPr lang="zh-CN" altLang="en-US" sz="2800" u="sng" dirty="0" smtClean="0"/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jiù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命啊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en-US" sz="2800" dirty="0" smtClean="0"/>
              <a:t> </a:t>
            </a:r>
            <a:endParaRPr lang="zh-CN" altLang="en-US" sz="28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写出相应的汉字。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48600" y="2500312"/>
            <a:ext cx="1295400" cy="1903413"/>
            <a:chOff x="5356225" y="2438400"/>
            <a:chExt cx="1295400" cy="1903413"/>
          </a:xfrm>
          <a:solidFill>
            <a:schemeClr val="tx1"/>
          </a:solidFill>
        </p:grpSpPr>
        <p:sp>
          <p:nvSpPr>
            <p:cNvPr id="1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214546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72330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43504" y="107155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71538" y="17144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786182" y="23342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12080" y="23574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72132" y="23574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171449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  <p:bldP spid="28" grpId="0"/>
      <p:bldP spid="31" grpId="0"/>
      <p:bldP spid="32" grpId="0"/>
      <p:bldP spid="33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2643174" y="1428742"/>
            <a:ext cx="5429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勇敢的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高兴得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笑眯眯地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拼命地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7436"/>
            <a:ext cx="2071702" cy="223106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57620" y="154846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蟋蟀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85734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二、填写合适的词语。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7207" y="1500180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蹦跳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43372" y="21914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58016" y="21914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叫喊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/>
      <p:bldP spid="10" grpId="0"/>
      <p:bldP spid="27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45" y="3143254"/>
            <a:ext cx="1857372" cy="2000246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191142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三、选择合适的词语填在句子中。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526870"/>
            <a:ext cx="742955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惊险　　危险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过马路要走人行横道线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乱穿马路很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这部警匪片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情节十分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。有时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我会紧张得闭上眼睛。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及时　　及格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这次考试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我所有科目都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多亏你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不然我的处境会很危险。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43636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00496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57686" y="385763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85918" y="450057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643042" y="1714494"/>
            <a:ext cx="6429420" cy="2462213"/>
            <a:chOff x="1643042" y="1714494"/>
            <a:chExt cx="6429420" cy="2462213"/>
          </a:xfrm>
        </p:grpSpPr>
        <p:sp>
          <p:nvSpPr>
            <p:cNvPr id="14" name="TextBox 13"/>
            <p:cNvSpPr txBox="1"/>
            <p:nvPr/>
          </p:nvSpPr>
          <p:spPr>
            <a:xfrm>
              <a:off x="1643042" y="1714494"/>
              <a:ext cx="6429420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青头说完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转过身子闭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上眼睛。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牛大吼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一声。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我站在白塔上向东看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</a:t>
              </a:r>
              <a:r>
                <a: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00628" y="2071684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786050" y="2753027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29190" y="3357568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.</a:t>
              </a:r>
              <a:endParaRPr lang="zh-CN" altLang="en-US" sz="2400" b="1" dirty="0"/>
            </a:p>
          </p:txBody>
        </p:sp>
      </p:grp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-18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四、请你把下列句中加点的字换成另一个字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使意思不变。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858148" y="3286130"/>
            <a:ext cx="642942" cy="1571618"/>
            <a:chOff x="4560888" y="5092700"/>
            <a:chExt cx="500063" cy="1219200"/>
          </a:xfrm>
          <a:solidFill>
            <a:schemeClr val="accent4">
              <a:lumMod val="75000"/>
            </a:schemeClr>
          </a:solidFill>
        </p:grpSpPr>
        <p:sp>
          <p:nvSpPr>
            <p:cNvPr id="17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grpFill/>
            <a:ln>
              <a:solidFill>
                <a:schemeClr val="accent5">
                  <a:lumMod val="50000"/>
                </a:schemeClr>
              </a:solidFill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528459" y="185737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42443" y="250031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29256" y="3120100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285852" y="714362"/>
            <a:ext cx="6715172" cy="2601546"/>
            <a:chOff x="1285852" y="714362"/>
            <a:chExt cx="6715172" cy="2601546"/>
          </a:xfrm>
        </p:grpSpPr>
        <p:sp>
          <p:nvSpPr>
            <p:cNvPr id="9" name="TextBox 8"/>
            <p:cNvSpPr txBox="1"/>
            <p:nvPr/>
          </p:nvSpPr>
          <p:spPr>
            <a:xfrm>
              <a:off x="1285852" y="714362"/>
              <a:ext cx="6715172" cy="2601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有两只小蟋蟀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一只叫青头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另一只叫红头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它们是一对非常要好的朋友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有一天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吃过早饭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青头对红头说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     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咱们玩捉迷藏吧</a:t>
              </a:r>
              <a:r>
                <a:rPr lang="zh-CN" altLang="en-US" sz="2800" u="sng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endPara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286116" y="3213104"/>
              <a:ext cx="642942" cy="1588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785786" y="214296"/>
            <a:ext cx="5500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五、给下面一段话加上标点符号。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71869" y="762646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2" y="2500312"/>
            <a:ext cx="2000264" cy="215413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715008" y="762646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71" y="1477026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15141" y="1477026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2" y="2071684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8992" y="2071684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00760" y="207168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7554" y="276291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16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071670" y="1000114"/>
            <a:ext cx="70723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①表话未说完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语意未尽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表重复词语的省略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表列举同类事物或序数词语的省略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85390"/>
            <a:ext cx="1857388" cy="26772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1472" y="428610"/>
            <a:ext cx="7500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六、选择省略号的作用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将序号填在括号里。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28662" y="857238"/>
            <a:ext cx="80724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2500312"/>
            <a:ext cx="1500198" cy="21623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100" y="642924"/>
            <a:ext cx="78581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有的像蜜蜂一样嗡嗡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有的像小鸟一样啾啾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有的像小狗一样汪汪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有的还好像在打鼾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窗外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下雨了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雨点滴滴答答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滴落的声音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好像一首动人的歌谣。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                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5272" y="1428742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2714626"/>
            <a:ext cx="57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939</Words>
  <Application>WPS 演示</Application>
  <PresentationFormat>全屏显示(16:9)</PresentationFormat>
  <Paragraphs>162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109</cp:revision>
  <dcterms:created xsi:type="dcterms:W3CDTF">2018-12-06T02:32:00Z</dcterms:created>
  <dcterms:modified xsi:type="dcterms:W3CDTF">2021-08-10T09:30:45Z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