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89" r:id="rId7"/>
    <p:sldId id="260" r:id="rId8"/>
    <p:sldId id="259" r:id="rId9"/>
    <p:sldId id="292" r:id="rId10"/>
    <p:sldId id="276" r:id="rId11"/>
    <p:sldId id="293" r:id="rId12"/>
    <p:sldId id="277" r:id="rId13"/>
    <p:sldId id="288" r:id="rId14"/>
    <p:sldId id="295" r:id="rId15"/>
    <p:sldId id="296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39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357172"/>
            <a:ext cx="721523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在短文的第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自然段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中加上标点符号。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6" y="1285866"/>
            <a:ext cx="66437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这时□奶酪旁边只有蚂蚁队长□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他要是偷嘴□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谁也看不见□他低下头□嗅嗅那点儿奶酪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渣□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味道真香□可是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1214428"/>
            <a:ext cx="66437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奶酪旁边只有蚂蚁队长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他要是偷嘴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谁也看不见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他低下头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嗅嗅那点儿奶酪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渣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味道真香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1" grpId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85734"/>
            <a:ext cx="4929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联系上下文回答问题。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1071552"/>
            <a:ext cx="65008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当蚂蚁队长低下头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嗅着味道很香的奶酪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渣时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　　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1643056"/>
            <a:ext cx="62151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吃掉它吧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味道一定好极了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不然就可惜了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浪费了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4143372" y="2285998"/>
            <a:ext cx="392909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71670" y="857238"/>
            <a:ext cx="707233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但他转念又一想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犹豫之后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他决定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         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08" y="785800"/>
            <a:ext cx="664373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那我就违反了纪律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就要被罚扫地三天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而且大家以后可能再也不愿意听我的命令了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3333284"/>
            <a:ext cx="50720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让最小的蚂蚁吃掉奶酪渣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143108" y="2143122"/>
            <a:ext cx="6500858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072066" y="1498592"/>
            <a:ext cx="35719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63238"/>
            <a:ext cx="278608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00100" y="92867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11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一块奶酪</a:t>
            </a:r>
            <a:endParaRPr lang="zh-CN" altLang="en-US" sz="3200" spc="6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6986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一、为加点字选择正确的读音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打“√”号。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714362"/>
            <a:ext cx="828680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奶酪多诱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小蚂蚁们要做到不趁机舔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那要有多强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</a:t>
            </a:r>
            <a:r>
              <a:rPr lang="en-US" altLang="zh-CN" sz="3400" b="1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的纪律性啊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蚂蚁队长想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丢掉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实在太可惜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趁机吃掉它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又要犯不许偷嘴的禁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令。他犹豫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了一会儿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终于一跺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命令所有蚂蚁聚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合在一起。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49842" y="1142990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072462" y="1142990"/>
            <a:ext cx="240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1785932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428860" y="3071816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429256" y="3071816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714480" y="3643320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357950" y="3643320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456625" y="10001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13683" y="16430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43570" y="16430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28195" y="29289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57087" y="29289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14678" y="35487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14343" y="357188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86314" y="642924"/>
            <a:ext cx="45005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带有反义词的成语。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带有数字的成语。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　　　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5852" y="1857370"/>
            <a:ext cx="3714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四面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49391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二、先填空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再照样子写词语。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1862637"/>
            <a:ext cx="1811714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     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94413" y="2500312"/>
            <a:ext cx="1811714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     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28926" y="3143254"/>
            <a:ext cx="1449436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   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1285866"/>
            <a:ext cx="34290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深入浅出  有名无实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进退两难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628" y="3214692"/>
            <a:ext cx="343235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三心二意  九牛一毛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十全十美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7" grpId="0"/>
      <p:bldP spid="9" grpId="0"/>
      <p:bldP spid="24" grpId="0"/>
      <p:bldP spid="2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6986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三、读下面的句子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用加点的词写一句话。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857238"/>
            <a:ext cx="79296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那块奶酪实在太大了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他左抬抬不起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右搬搬不动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只好叫来七八只小蚂蚁当助手。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2285998"/>
            <a:ext cx="578647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看到窗外下着倾盆大雨，我只好放弃了去公园的计划。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92880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     ․</a:t>
            </a:r>
            <a:endParaRPr lang="zh-CN" altLang="en-US" b="1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642924"/>
            <a:ext cx="7929618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大家一听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都来劲了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争先恐后赶到运粮地点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抢着抬大的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搬重的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谁也不愿偷懒。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2143122"/>
            <a:ext cx="621507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下课了，同学们争先恐后地涌出教室，扑进了雪的世界。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496" y="1071552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     ․    ․    ․</a:t>
            </a:r>
            <a:endParaRPr lang="zh-CN" altLang="en-US" b="1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428860" y="928676"/>
            <a:ext cx="56436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奶酪被蚂蚁们搬进洞里。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改为“把”字句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214296"/>
            <a:ext cx="607223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四、按要求改写句子。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2571750"/>
            <a:ext cx="407196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蚂蚁们把奶酪搬进洞里。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28860" y="1000114"/>
            <a:ext cx="5000660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蚂蚁队长把奶酪的一角拽掉了。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改为“被”字句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00298" y="2571750"/>
            <a:ext cx="4929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奶酪的一角被蚂蚁队长拽掉了。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98242"/>
            <a:ext cx="9144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五、阅读理解。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这时□奶酪旁边只有蚂蚁队长□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他要是偷嘴□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谁也看不见□他低下头□嗅嗅那点儿奶酪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渣□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味道真香□可是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他犹豫了一会儿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终于一跺脚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注意啦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全体都有。稍息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立正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向后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齐步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蚂蚁们从四面八方的草丛里走拢来了。当他们重新聚到奶酪旁边时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蚂蚁队长命令年龄最小的一只蚂蚁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这点儿奶酪渣是刚才弄掉的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丢了可惜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你吃掉它吧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大家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又干起活来了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劲头比刚才更足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奶酪一会儿就被搬进洞里去了。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1263</Words>
  <Application>WPS 演示</Application>
  <PresentationFormat>全屏显示(16:9)</PresentationFormat>
  <Paragraphs>134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109</cp:revision>
  <dcterms:created xsi:type="dcterms:W3CDTF">2018-12-06T02:32:00Z</dcterms:created>
  <dcterms:modified xsi:type="dcterms:W3CDTF">2021-08-10T09:31:58Z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