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75" r:id="rId9"/>
    <p:sldId id="260" r:id="rId10"/>
    <p:sldId id="276" r:id="rId11"/>
    <p:sldId id="277" r:id="rId12"/>
    <p:sldId id="278" r:id="rId13"/>
    <p:sldId id="28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75" d="100"/>
          <a:sy n="75" d="100"/>
        </p:scale>
        <p:origin x="-20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71420"/>
            <a:ext cx="671517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根据选段内容判断对错。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老母鸡认为老屋能保护它的蛋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这里是让它安心孵蛋的地方。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老母鸡孵出小鸡需要二十几天。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老屋帮助老母鸡后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它到底倒没倒下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预测一下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写在下面。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39290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20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  <a:endParaRPr lang="zh-CN" altLang="en-US" sz="2400" dirty="0" smtClean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163238"/>
            <a:ext cx="242889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336217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357554" y="2214560"/>
            <a:ext cx="4317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总也倒不了的老屋</a:t>
            </a:r>
            <a:endParaRPr lang="zh-CN" altLang="en-US" sz="3200" spc="6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43000" y="714375"/>
            <a:ext cx="72866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窗户成了黑窟窿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门板破了洞</a:t>
            </a:r>
            <a:r>
              <a:rPr lang="en-US" sz="2800" dirty="0" smtClean="0"/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墙壁也吱呀直响的老屋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zhǔn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bèi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倒下的时候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小猫为了躲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bào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fēng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yǔ</a:t>
            </a:r>
            <a:r>
              <a:rPr lang="zh-CN" altLang="en-US" sz="2800" u="sng" dirty="0" smtClean="0"/>
              <a:t>　　　　</a:t>
            </a:r>
            <a:r>
              <a:rPr lang="en-US" sz="2800" dirty="0" smtClean="0"/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老母鸡为了孵蛋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è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zhū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为了织网抓虫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请求它再站立一段时间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它答应了小动物们的请求。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3071816"/>
            <a:ext cx="1671387" cy="1799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15338" y="2786064"/>
            <a:ext cx="928662" cy="1617661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118939" y="14071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0517" y="2060889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暴风雨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14828" y="2691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25092" y="269147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  <p:bldP spid="27" grpId="0"/>
      <p:bldP spid="31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4" y="2714626"/>
            <a:ext cx="1928826" cy="20771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1428742"/>
            <a:ext cx="70723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很久很久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u="sng" dirty="0" smtClean="0"/>
              <a:t>　            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en-US" sz="2800" u="sng" dirty="0" smtClean="0"/>
              <a:t> 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写出叠词。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21914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好饿好饿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221456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很高很高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2132" y="221456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好想好想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3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8" y="2571750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三、在括号里填上合适的量词。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142990"/>
            <a:ext cx="5643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老屋　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　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缝　　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暴风雨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121442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12627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4413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01024" y="3071816"/>
            <a:ext cx="500063" cy="1219200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4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286380" y="192880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1736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25717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357422" y="2071684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小蜘蛛织了网。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57422" y="3643320"/>
            <a:ext cx="642942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我坐在绿茵茵的草地上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边看着远方淡淡的夕阳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边回忆往事。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86512" y="2857502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.</a:t>
            </a:r>
            <a:endParaRPr lang="zh-CN" altLang="en-US" sz="2400" b="1" dirty="0"/>
          </a:p>
        </p:txBody>
      </p:sp>
      <p:grpSp>
        <p:nvGrpSpPr>
          <p:cNvPr id="36" name="组合 35"/>
          <p:cNvGrpSpPr/>
          <p:nvPr/>
        </p:nvGrpSpPr>
        <p:grpSpPr>
          <a:xfrm>
            <a:off x="2214546" y="785800"/>
            <a:ext cx="6429420" cy="3108543"/>
            <a:chOff x="2214546" y="785800"/>
            <a:chExt cx="6429420" cy="3108543"/>
          </a:xfrm>
        </p:grpSpPr>
        <p:sp>
          <p:nvSpPr>
            <p:cNvPr id="26" name="TextBox 25"/>
            <p:cNvSpPr txBox="1"/>
            <p:nvPr/>
          </p:nvSpPr>
          <p:spPr>
            <a:xfrm>
              <a:off x="2214546" y="785800"/>
              <a:ext cx="6429420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小蜘蛛在屋檐上织了一张又大又漂亮的网。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缩句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老屋到现在还站在那儿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边晒太阳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边听小蜘蛛讲故事。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用加点的词语造句</a:t>
              </a:r>
              <a:r>
                <a:rPr lang="en-US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786710" y="2857502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071670" y="714362"/>
            <a:ext cx="6929454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“等等,老屋!”一个小小的声音在它门前响起,“再过二十几天,行吗?主人想拿走我的蛋,可是我想孵小鸡。我找不到一个安心孵蛋的地方。”</a:t>
            </a:r>
            <a:endParaRPr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老屋低头看看,墙壁吱吱呀呀地响:“哦,是老母鸡啊。好吧,我就再站二十几天。”</a:t>
            </a:r>
            <a:endParaRPr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215579" cy="304838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33919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00034" y="214296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五、阅读理解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42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94560" y="527685"/>
            <a:ext cx="652272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二十多天后,老母鸡从门上的破洞里走了出来,九只小鸡从门板下面叽叽叫着钻了出来:“叽叽,谢谢!”</a:t>
            </a:r>
            <a:endParaRPr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老屋说:“再见!好了,我到了倒下的时候了!”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72396" y="3214692"/>
            <a:ext cx="1222376" cy="1346201"/>
            <a:chOff x="2728706" y="2362892"/>
            <a:chExt cx="1079500" cy="1274763"/>
          </a:xfrm>
        </p:grpSpPr>
        <p:sp>
          <p:nvSpPr>
            <p:cNvPr id="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8"/>
            <p:cNvSpPr>
              <a:spLocks noEditPoints="1"/>
            </p:cNvSpPr>
            <p:nvPr/>
          </p:nvSpPr>
          <p:spPr bwMode="auto">
            <a:xfrm>
              <a:off x="2728706" y="2362892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000378"/>
            <a:ext cx="1519564" cy="1536990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500048"/>
            <a:ext cx="6715172" cy="3250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找出短文中的两个拟声词。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　</a:t>
            </a:r>
            <a:r>
              <a:rPr lang="zh-CN" altLang="en-US" sz="2800" u="sng" dirty="0" smtClean="0"/>
              <a:t>　　　　</a:t>
            </a:r>
            <a:r>
              <a:rPr lang="en-US" sz="2800" u="sng" dirty="0" smtClean="0"/>
              <a:t> 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老屋听到的小小的声音是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发出的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它请求老屋再过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再倒下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因为它要安心地在老屋内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/>
              <a:t>。</a:t>
            </a:r>
            <a:r>
              <a:rPr lang="en-US" sz="2800" dirty="0" smtClean="0"/>
              <a:t> </a:t>
            </a:r>
            <a:endParaRPr lang="zh-CN" altLang="en-US" sz="28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1643042" y="11429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吱吱呀呀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Freeform 169"/>
          <p:cNvSpPr>
            <a:spLocks noEditPoints="1"/>
          </p:cNvSpPr>
          <p:nvPr/>
        </p:nvSpPr>
        <p:spPr bwMode="auto">
          <a:xfrm>
            <a:off x="7215206" y="3143254"/>
            <a:ext cx="1450978" cy="1062040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rgbClr val="EA6C8A"/>
            </a:solidFill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57620" y="114299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叽叽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18573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老母鸡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2548596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二十几天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2695" y="312010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孵小鸡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 animBg="1"/>
      <p:bldP spid="10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</Words>
  <Application>WPS 演示</Application>
  <PresentationFormat>全屏显示(16:9)</PresentationFormat>
  <Paragraphs>117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73</cp:revision>
  <dcterms:created xsi:type="dcterms:W3CDTF">2018-12-06T02:32:00Z</dcterms:created>
  <dcterms:modified xsi:type="dcterms:W3CDTF">2021-08-10T09:34:53Z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