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75" r:id="rId7"/>
    <p:sldId id="260" r:id="rId8"/>
    <p:sldId id="276" r:id="rId9"/>
    <p:sldId id="277" r:id="rId10"/>
    <p:sldId id="294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6" autoAdjust="0"/>
    <p:restoredTop sz="94660"/>
  </p:normalViewPr>
  <p:slideViewPr>
    <p:cSldViewPr>
      <p:cViewPr varScale="1">
        <p:scale>
          <a:sx n="75" d="100"/>
          <a:sy n="75" d="100"/>
        </p:scale>
        <p:origin x="-20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6514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0956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635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212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526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35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871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214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687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267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575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59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</a:p>
        </p:txBody>
      </p:sp>
    </p:spTree>
    <p:extLst>
      <p:ext uri="{BB962C8B-B14F-4D97-AF65-F5344CB8AC3E}">
        <p14:creationId xmlns="" xmlns:p14="http://schemas.microsoft.com/office/powerpoint/2010/main" val="40731119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63238"/>
            <a:ext cx="242889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336217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357554" y="2214560"/>
            <a:ext cx="4317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</a:t>
            </a:r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狗学叫</a:t>
            </a:r>
            <a:endParaRPr lang="zh-CN" altLang="en-US" sz="3200" spc="6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428874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3732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85786" y="571486"/>
            <a:ext cx="7429552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一条不会叫的狗开始不知它干吗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má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mǎ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要叫。后来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它学公鸡的叫声学得逼真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引来了拿着刀叉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chā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chǎ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的狐狸。被狐狸嘲笑后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它含着泪水默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mò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mè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默走开。接着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它又学会了杜鹃叫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猎人开枪射击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尽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jǐn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jìn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管没被打中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zhōng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zhòng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它还是吓坏了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认为猎人疯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fēng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fēn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142858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一、给下面加点的字选择正确的读音。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215338" y="2786064"/>
            <a:ext cx="928662" cy="1617661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169798" y="8340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43042" y="21199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4956" y="27629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12344" y="34290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97766" y="412023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41302" y="407194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24" grpId="0"/>
      <p:bldP spid="20" grpId="0"/>
      <p:bldP spid="21" grpId="0"/>
      <p:bldP spid="22" grpId="0"/>
      <p:bldP spid="2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2976" y="857238"/>
            <a:ext cx="6000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孤零零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　　　</a:t>
            </a:r>
            <a:r>
              <a:rPr lang="en-US" sz="2800" u="sng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u="sng" dirty="0" smtClean="0"/>
              <a:t>　　　</a:t>
            </a:r>
            <a:r>
              <a:rPr lang="en-US" sz="2800" u="sng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喔喔</a:t>
            </a:r>
            <a:r>
              <a:rPr lang="zh-CN" altLang="en-US" sz="2800" dirty="0" smtClean="0"/>
              <a:t>　　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        　</a:t>
            </a:r>
            <a:r>
              <a:rPr lang="en-US" sz="2800" u="sng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u="sng" dirty="0" smtClean="0"/>
              <a:t>　　　</a:t>
            </a:r>
            <a:r>
              <a:rPr lang="en-US" sz="2800" u="sng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百发百中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　　　</a:t>
            </a:r>
            <a:r>
              <a:rPr lang="en-US" sz="2800" u="sng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u="sng" dirty="0" smtClean="0"/>
              <a:t>　   　　</a:t>
            </a:r>
            <a:r>
              <a:rPr lang="en-US" sz="2800" u="sng" dirty="0" smtClean="0"/>
              <a:t>   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330" y="2786064"/>
            <a:ext cx="1928826" cy="20771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60535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二、照样子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写词语。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6050" y="97696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白花花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00562" y="100011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金灿灿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42976" y="157161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明晃晃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8926" y="221456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咕咕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4876" y="221456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叽叽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57290" y="285750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汪汪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14612" y="350044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活灵活现</a:t>
            </a:r>
            <a:r>
              <a:rPr lang="zh-CN" altLang="en-US" sz="2800" dirty="0" smtClean="0"/>
              <a:t>　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350044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百依百顺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14414" y="400051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人山人海</a:t>
            </a:r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3" grpId="0"/>
      <p:bldP spid="23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7" y="3184736"/>
            <a:ext cx="1500198" cy="1615597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三、用加点的词语说话。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286776" y="3643320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>
              <a:spLocks/>
            </p:cNvSpPr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02402" y="2000246"/>
            <a:ext cx="6859570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它不会爬行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不会走路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也不会跑步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更不会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飞翔。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4414" y="3786196"/>
            <a:ext cx="6857968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只要我们坚定航向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哪怕再大的风浪也不能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阻挡我们前进。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214414" y="714362"/>
            <a:ext cx="6858048" cy="3429024"/>
            <a:chOff x="1214414" y="714362"/>
            <a:chExt cx="6858048" cy="3429024"/>
          </a:xfrm>
        </p:grpSpPr>
        <p:sp>
          <p:nvSpPr>
            <p:cNvPr id="6" name="TextBox 5"/>
            <p:cNvSpPr txBox="1"/>
            <p:nvPr/>
          </p:nvSpPr>
          <p:spPr>
            <a:xfrm>
              <a:off x="1214414" y="714362"/>
              <a:ext cx="6858048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它不会像狗一样叫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不会像猫一样叫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也不会像牛那样哞哞叫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更不会像马那样嘶鸣。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 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哪怕是一只夜莺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他们也会给打下来。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00232" y="1109953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57422" y="1109953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0" y="1071552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929190" y="1071552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15206" y="1071552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72396" y="1071552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357290" y="1714494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286248" y="1714494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14876" y="1714494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072066" y="1714494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43042" y="3643320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00232" y="3643320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000628" y="3681721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8" y="2928940"/>
            <a:ext cx="1488679" cy="2048254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357172"/>
            <a:ext cx="8257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四、故事的三种结局可能是怎样的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写出你的理由。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928926" y="1357304"/>
            <a:ext cx="4643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071670" y="895509"/>
            <a:ext cx="664373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一天早晨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它在树林里练习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发出的喔喔喔的叫声是那么逼真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那么好听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那么洪亮。一只狐狸听到了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心里寻思着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公鸡终于来找我了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我得去感谢它的来访。狐狸真的去了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还没忘记带上刀叉和餐巾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因为对狐狸来说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没有比小公鸡更美味可口的午餐了。可以想象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当它看见啼叫的是一只狗而不是小公鸡时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该是多么失望啊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那只狗蹲坐着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一声又一声地喔喔叫着。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215579" cy="304838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3919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0034" y="21429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五、根据课文内容回答问题。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5688"/>
            <a:ext cx="1071538" cy="147431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1538" y="-48023"/>
            <a:ext cx="70009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根据意思在文中找出相应的词语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写在下面的括号里。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非常像实物。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响亮。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思索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考虑。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在文中找到合适的词语填空。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  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的叫声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的叫声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的叫声　    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的叫声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072330" y="3654423"/>
            <a:ext cx="1365252" cy="1489077"/>
            <a:chOff x="2728706" y="2362892"/>
            <a:chExt cx="1079500" cy="1274763"/>
          </a:xfrm>
        </p:grpSpPr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0"/>
            <p:cNvSpPr>
              <a:spLocks/>
            </p:cNvSpPr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86182" y="1357304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逼真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1977092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洪亮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2620034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寻思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392907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喔喔喔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1455" y="3929072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逼真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62167" y="457201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好听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1455" y="4548860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洪亮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/>
      <p:bldP spid="12" grpId="0"/>
      <p:bldP spid="14" grpId="0"/>
      <p:bldP spid="15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1538" y="458820"/>
            <a:ext cx="73581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当狐狸听到喔喔喔的叫声从树林里传出时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它认为一定是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发出的声音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于是它带上刀叉和餐巾去感谢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的来访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其实就是想</a:t>
            </a:r>
            <a:r>
              <a:rPr lang="zh-CN" altLang="en-US" sz="2800" u="sng" dirty="0" smtClean="0"/>
              <a:t>　                               　　　</a:t>
            </a:r>
            <a:r>
              <a:rPr lang="en-US" sz="2800" dirty="0" smtClean="0"/>
              <a:t>;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结果看见啼叫的是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它很失望。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这是一只什么样的狐狸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你想对它说点什么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8001024" y="4083051"/>
            <a:ext cx="1000132" cy="1060449"/>
            <a:chOff x="2728706" y="2362892"/>
            <a:chExt cx="1079500" cy="1274763"/>
          </a:xfrm>
        </p:grpSpPr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0"/>
            <p:cNvSpPr>
              <a:spLocks/>
            </p:cNvSpPr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915159"/>
            <a:ext cx="1214414" cy="122834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28926" y="114299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小公鸡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178593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小公鸡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2477158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把小公鸡当午餐吃掉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3042" y="307181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一只狗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428626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这是一只贪婪、无耻的狐狸。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483</Words>
  <Application>Microsoft Office PowerPoint</Application>
  <PresentationFormat>全屏显示(16:9)</PresentationFormat>
  <Paragraphs>95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85</cp:revision>
  <dcterms:created xsi:type="dcterms:W3CDTF">2018-12-06T02:32:37Z</dcterms:created>
  <dcterms:modified xsi:type="dcterms:W3CDTF">2019-07-30T08:50:46Z</dcterms:modified>
</cp:coreProperties>
</file>