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71" r:id="rId4"/>
    <p:sldId id="258" r:id="rId6"/>
    <p:sldId id="289" r:id="rId7"/>
    <p:sldId id="260" r:id="rId8"/>
    <p:sldId id="276" r:id="rId9"/>
    <p:sldId id="259" r:id="rId10"/>
    <p:sldId id="300" r:id="rId11"/>
    <p:sldId id="293" r:id="rId12"/>
    <p:sldId id="297" r:id="rId13"/>
    <p:sldId id="277" r:id="rId14"/>
    <p:sldId id="288" r:id="rId15"/>
    <p:sldId id="295" r:id="rId16"/>
    <p:sldId id="272" r:id="rId1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4D4D4D"/>
    <a:srgbClr val="292929"/>
    <a:srgbClr val="EA6C8A"/>
    <a:srgbClr val="E39DAE"/>
    <a:srgbClr val="E8AEBC"/>
    <a:srgbClr val="D1F1FC"/>
    <a:srgbClr val="FF5050"/>
    <a:srgbClr val="DDDDDD"/>
    <a:srgbClr val="660066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68" d="100"/>
          <a:sy n="68" d="100"/>
        </p:scale>
        <p:origin x="-96" y="-21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3.png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3.png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3.png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.tiff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三年级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上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14282" y="214296"/>
            <a:ext cx="32861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课内阅读。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5720" y="2214560"/>
            <a:ext cx="2013960" cy="203705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786050" y="1000114"/>
            <a:ext cx="528641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后来雨停了。我看见一只彩色的小鸟站在船头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多么美丽啊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它的羽毛是翠绿的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翅膀带着一些蓝色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鹦鹉还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漂亮。它还有一张红色的长嘴。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500312"/>
            <a:ext cx="2013960" cy="203705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00034" y="618640"/>
            <a:ext cx="771530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这段话共有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写了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的美丽。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86050" y="547202"/>
            <a:ext cx="35719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      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翠鸟</a:t>
            </a:r>
            <a:endParaRPr lang="zh-CN" altLang="en-US" sz="28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43174" y="1571618"/>
            <a:ext cx="521497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在括号里填上合适的词语。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的小鸟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的长嘴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的羽毛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的翅膀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86050" y="2214560"/>
            <a:ext cx="50006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彩色         红色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翠绿         蓝色  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4282" y="543813"/>
            <a:ext cx="835824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作者抓住翠鸟的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三方面来描写翠鸟的美丽。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500312"/>
            <a:ext cx="2013960" cy="2037056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285984" y="1928808"/>
            <a:ext cx="628654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你有喜欢的小动物吗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试着用几句话描写它的可爱之处。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14646" y="472375"/>
            <a:ext cx="42863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羽毛    翅膀   长嘴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00364" y="3429006"/>
            <a:ext cx="4286312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略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357554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34" y="163238"/>
            <a:ext cx="2786081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000100" y="928676"/>
            <a:ext cx="2031325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第十五课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643171" y="1914151"/>
            <a:ext cx="1021336" cy="1000376"/>
            <a:chOff x="3620985" y="1717006"/>
            <a:chExt cx="1010329" cy="989595"/>
          </a:xfrm>
          <a:noFill/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  <a:grpFill/>
          </p:spPr>
        </p:pic>
        <p:sp>
          <p:nvSpPr>
            <p:cNvPr id="36" name="文本框 35"/>
            <p:cNvSpPr txBox="1"/>
            <p:nvPr/>
          </p:nvSpPr>
          <p:spPr>
            <a:xfrm>
              <a:off x="3810611" y="2014178"/>
              <a:ext cx="658394" cy="578473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15</a:t>
              </a:r>
              <a:endParaRPr lang="zh-CN" alt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683988" y="2195048"/>
            <a:ext cx="21339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spc="6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搭船的鸟</a:t>
            </a:r>
            <a:endParaRPr lang="zh-CN" altLang="en-US" sz="3200" spc="600" dirty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57158" y="285734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一、看拼音写词语。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1472" y="714362"/>
            <a:ext cx="8215370" cy="3297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en-US" altLang="zh-CN" sz="3400" b="1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chu</a:t>
            </a:r>
            <a:r>
              <a:rPr lang="en-US" altLang="zh-CN" sz="3400" b="1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</a:t>
            </a:r>
            <a:r>
              <a:rPr lang="en-US" altLang="zh-CN" sz="3400" b="1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</a:t>
            </a:r>
            <a:r>
              <a:rPr lang="en-US" altLang="zh-CN" sz="3400" b="1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cuì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qīn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rén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dòu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zuǐ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xi</a:t>
            </a:r>
            <a:r>
              <a:rPr lang="en-US" altLang="zh-CN" sz="3200" b="1" dirty="0" err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ǎ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shēnɡ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yīnɡ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rěn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qì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tūn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shēng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428860" y="834084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搭船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857884" y="785800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祖父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857356" y="1477026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沙啦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643570" y="1500180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翠绿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000232" y="2143122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亲人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072198" y="2143122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斗嘴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758241" y="3428684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忍气吞声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968348" y="2805436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鹦鹉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906093" y="2813056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响声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428860" y="1214428"/>
            <a:ext cx="71438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忄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氵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口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扌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357172"/>
            <a:ext cx="48526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二、写出带有下列偏旁的字。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57554" y="1285866"/>
            <a:ext cx="307808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     忆     怀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76745" y="1928808"/>
            <a:ext cx="307808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河     湖     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57554" y="2500312"/>
            <a:ext cx="307808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响     吹     叫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57554" y="3143254"/>
            <a:ext cx="307808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     扑     扔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15" grpId="0"/>
      <p:bldP spid="16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928926" y="1142990"/>
            <a:ext cx="442915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披着　　　　小鱼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衔着　　　　裙子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背着　　　　书包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提着　　　　蓑衣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5866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00100" y="214296"/>
            <a:ext cx="607223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三、连一连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读一读。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16200000" flipH="1">
            <a:off x="3464711" y="1893089"/>
            <a:ext cx="1928826" cy="128588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3786182" y="1500180"/>
            <a:ext cx="1357322" cy="71438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3786182" y="2857502"/>
            <a:ext cx="1285884" cy="158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rot="5400000" flipH="1" flipV="1">
            <a:off x="3786182" y="2214560"/>
            <a:ext cx="1285884" cy="128588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3067888"/>
            <a:ext cx="1675564" cy="180445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346900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四、比一比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再组词。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3108" y="1071552"/>
            <a:ext cx="321471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搭（      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塔（      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86050" y="1071552"/>
            <a:ext cx="15716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搭船</a:t>
            </a:r>
            <a:endParaRPr lang="en-US" altLang="zh-CN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高塔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00694" y="1000114"/>
            <a:ext cx="335758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沙（      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妙（      ）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43108" y="2643188"/>
            <a:ext cx="335758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悄（       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俏（       ）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43636" y="1000114"/>
            <a:ext cx="15716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沙沙</a:t>
            </a:r>
            <a:endParaRPr lang="en-US" altLang="zh-CN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妙言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86050" y="2643188"/>
            <a:ext cx="15716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悄悄</a:t>
            </a:r>
            <a:endParaRPr lang="en-US" altLang="zh-CN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俏皮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1928794" y="1285866"/>
            <a:ext cx="285752" cy="1000132"/>
          </a:xfrm>
          <a:prstGeom prst="leftBrace">
            <a:avLst/>
          </a:prstGeom>
          <a:noFill/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左大括号 13"/>
          <p:cNvSpPr/>
          <p:nvPr/>
        </p:nvSpPr>
        <p:spPr>
          <a:xfrm>
            <a:off x="5214942" y="1214428"/>
            <a:ext cx="285752" cy="1000132"/>
          </a:xfrm>
          <a:prstGeom prst="leftBrace">
            <a:avLst/>
          </a:prstGeom>
          <a:noFill/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左大括号 14"/>
          <p:cNvSpPr/>
          <p:nvPr/>
        </p:nvSpPr>
        <p:spPr>
          <a:xfrm>
            <a:off x="1928794" y="2857502"/>
            <a:ext cx="285752" cy="1000132"/>
          </a:xfrm>
          <a:prstGeom prst="leftBrace">
            <a:avLst/>
          </a:prstGeom>
          <a:noFill/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5429256" y="2714626"/>
            <a:ext cx="335758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捕（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铺（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072198" y="2714626"/>
            <a:ext cx="1571636" cy="1303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捕鱼</a:t>
            </a:r>
            <a:endParaRPr lang="en-US" altLang="zh-CN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铺满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左大括号 17"/>
          <p:cNvSpPr/>
          <p:nvPr/>
        </p:nvSpPr>
        <p:spPr>
          <a:xfrm>
            <a:off x="5214942" y="2928940"/>
            <a:ext cx="285752" cy="1000132"/>
          </a:xfrm>
          <a:prstGeom prst="leftBrace">
            <a:avLst/>
          </a:prstGeom>
          <a:noFill/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 animBg="1"/>
      <p:bldP spid="14" grpId="0" animBg="1"/>
      <p:bldP spid="15" grpId="0" animBg="1"/>
      <p:bldP spid="16" grpId="0"/>
      <p:bldP spid="17" grpId="0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928926" y="1142990"/>
            <a:ext cx="442915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搭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橹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摇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船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捕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嘴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张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鱼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5866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00100" y="214296"/>
            <a:ext cx="6072230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四、连一连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读一读。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428992" y="1571618"/>
            <a:ext cx="1428760" cy="64294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3428992" y="1571618"/>
            <a:ext cx="1357322" cy="64294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3428992" y="2857502"/>
            <a:ext cx="1357322" cy="57150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3428992" y="2857502"/>
            <a:ext cx="1357322" cy="64294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357422" y="1142990"/>
            <a:ext cx="635798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采　      彩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蘑菇的小姑娘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背着一个大竹筐。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六一”儿童节到了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校园里插上了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旗。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5866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786050" y="1785932"/>
            <a:ext cx="7143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采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14348" y="357172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对号入座。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00298" y="3071816"/>
            <a:ext cx="71438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彩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428860" y="1000114"/>
            <a:ext cx="6143668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一只　一张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我看见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彩色的小鸟站在船头。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翠鸟有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红色的长嘴。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5866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29058" y="1643056"/>
            <a:ext cx="12858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一只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29058" y="2285998"/>
            <a:ext cx="1285884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一张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866</Words>
  <Application>WPS 演示</Application>
  <PresentationFormat>全屏显示(16:9)</PresentationFormat>
  <Paragraphs>150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Arial</vt:lpstr>
      <vt:lpstr>宋体</vt:lpstr>
      <vt:lpstr>Wingdings</vt:lpstr>
      <vt:lpstr>方正少儿简体</vt:lpstr>
      <vt:lpstr>楷体</vt:lpstr>
      <vt:lpstr>微软雅黑</vt:lpstr>
      <vt:lpstr>Times New Roman</vt:lpstr>
      <vt:lpstr>Calibri</vt:lpstr>
      <vt:lpstr>Arial Unicode MS</vt:lpstr>
      <vt:lpstr>Calibri Light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138</cp:revision>
  <dcterms:created xsi:type="dcterms:W3CDTF">2018-12-06T02:32:00Z</dcterms:created>
  <dcterms:modified xsi:type="dcterms:W3CDTF">2021-08-10T09:41:42Z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