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75" r:id="rId9"/>
    <p:sldId id="260" r:id="rId10"/>
    <p:sldId id="276" r:id="rId11"/>
    <p:sldId id="277" r:id="rId12"/>
    <p:sldId id="294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3333FF"/>
    <a:srgbClr val="E8AEBC"/>
    <a:srgbClr val="D1F1FC"/>
    <a:srgbClr val="292929"/>
    <a:srgbClr val="FF5050"/>
    <a:srgbClr val="4D4D4D"/>
    <a:srgbClr val="DDDDDD"/>
    <a:srgbClr val="660066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6" autoAdjust="0"/>
    <p:restoredTop sz="94660"/>
  </p:normalViewPr>
  <p:slideViewPr>
    <p:cSldViewPr>
      <p:cViewPr varScale="1">
        <p:scale>
          <a:sx n="75" d="100"/>
          <a:sy n="75" d="100"/>
        </p:scale>
        <p:origin x="-20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image" Target="../media/image1.tiff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0364" y="3071816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源自教材，拓展教参</a:t>
            </a:r>
            <a:endParaRPr lang="zh-CN" altLang="en-US" sz="2400" dirty="0" smtClean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163238"/>
            <a:ext cx="242889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336217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16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357554" y="2214560"/>
            <a:ext cx="4317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金色的草地</a:t>
            </a:r>
            <a:endParaRPr lang="zh-CN" altLang="en-US" sz="3200" spc="6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428874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44" y="673134"/>
            <a:ext cx="8858312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我来到草地上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guān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chá</a:t>
            </a:r>
            <a:r>
              <a:rPr lang="zh-CN" altLang="en-US" sz="2800" u="sng" dirty="0" smtClean="0"/>
              <a:t>　　　　</a:t>
            </a:r>
            <a:r>
              <a:rPr lang="en-US" sz="2800" dirty="0" smtClean="0"/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pú</a:t>
            </a:r>
            <a:r>
              <a:rPr lang="zh-CN" altLang="en-US" sz="2800" u="sng" dirty="0" smtClean="0"/>
              <a:t>　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yīnɡ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的花瓣是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lǒng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我和弟弟喜欢在草地上玩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shuǎ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在河边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diào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yú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。</a:t>
            </a:r>
            <a:r>
              <a:rPr lang="en-US" sz="2800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从那时起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蒲公英成了我们最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xǐ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ài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的一种花。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44" y="11970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写字词。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215338" y="3168667"/>
            <a:ext cx="928662" cy="1617661"/>
            <a:chOff x="5356225" y="2438400"/>
            <a:chExt cx="1295400" cy="1903413"/>
          </a:xfrm>
          <a:solidFill>
            <a:schemeClr val="tx1"/>
          </a:solidFill>
        </p:grpSpPr>
        <p:sp>
          <p:nvSpPr>
            <p:cNvPr id="17" name="Freeform 17"/>
            <p:cNvSpPr/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429256" y="7143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86710" y="7143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5852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29256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6446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8662" y="26431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29322" y="328613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24" grpId="0"/>
      <p:bldP spid="20" grpId="0"/>
      <p:bldP spid="21" grpId="0"/>
      <p:bldP spid="22" grpId="0"/>
      <p:bldP spid="23" grpId="0"/>
      <p:bldP spid="28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500166" y="714362"/>
            <a:ext cx="6429420" cy="3970318"/>
            <a:chOff x="1500166" y="714362"/>
            <a:chExt cx="6429420" cy="3970318"/>
          </a:xfrm>
        </p:grpSpPr>
        <p:grpSp>
          <p:nvGrpSpPr>
            <p:cNvPr id="19" name="组合 18"/>
            <p:cNvGrpSpPr/>
            <p:nvPr/>
          </p:nvGrpSpPr>
          <p:grpSpPr>
            <a:xfrm>
              <a:off x="1500166" y="714362"/>
              <a:ext cx="6429420" cy="3970318"/>
              <a:chOff x="2571736" y="1285866"/>
              <a:chExt cx="6357982" cy="3829805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2857488" y="1285866"/>
                <a:ext cx="6072230" cy="38298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耍（          ）         爱（       ）</a:t>
                </a:r>
                <a:endPara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要（          ）　　  受（       ）</a:t>
                </a:r>
                <a:endPara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装（          ）         欠（       ）</a:t>
                </a:r>
                <a:endPara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壮（          ）         吹（       ）</a:t>
                </a:r>
                <a:endPara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现（          ）         拢（       ）</a:t>
                </a:r>
                <a:endPara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观（          ）         笼（       ）</a:t>
                </a:r>
                <a:endPara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左大括号 20"/>
              <p:cNvSpPr/>
              <p:nvPr/>
            </p:nvSpPr>
            <p:spPr>
              <a:xfrm>
                <a:off x="2571736" y="1571618"/>
                <a:ext cx="285752" cy="928694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5643570" y="1571618"/>
                <a:ext cx="285752" cy="928694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左大括号 23"/>
              <p:cNvSpPr/>
              <p:nvPr/>
            </p:nvSpPr>
            <p:spPr>
              <a:xfrm>
                <a:off x="2571736" y="2857502"/>
                <a:ext cx="285752" cy="928694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左大括号 24"/>
              <p:cNvSpPr/>
              <p:nvPr/>
            </p:nvSpPr>
            <p:spPr>
              <a:xfrm>
                <a:off x="5643570" y="2857502"/>
                <a:ext cx="285752" cy="928694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左大括号 25"/>
            <p:cNvSpPr/>
            <p:nvPr/>
          </p:nvSpPr>
          <p:spPr>
            <a:xfrm>
              <a:off x="1500166" y="3500444"/>
              <a:ext cx="288963" cy="962767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左大括号 26"/>
            <p:cNvSpPr/>
            <p:nvPr/>
          </p:nvSpPr>
          <p:spPr>
            <a:xfrm>
              <a:off x="4572000" y="3500444"/>
              <a:ext cx="288963" cy="962767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330" y="2786064"/>
            <a:ext cx="1928826" cy="207719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60535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150018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72132" y="85723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72132" y="150018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71736" y="207168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伪装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278606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健壮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72132" y="214312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哈欠</a:t>
            </a:r>
            <a:r>
              <a:rPr lang="zh-CN" altLang="en-US" sz="2800" dirty="0" smtClean="0"/>
              <a:t>　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5572132" y="276291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71736" y="342900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71736" y="407194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72132" y="342900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72132" y="400051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鸡笼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23" grpId="0"/>
      <p:bldP spid="12" grpId="0"/>
      <p:bldP spid="14" grpId="0"/>
      <p:bldP spid="15" grpId="0"/>
      <p:bldP spid="16" grpId="0"/>
      <p:bldP spid="17" grpId="0"/>
      <p:bldP spid="18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00232" y="1330915"/>
            <a:ext cx="685804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观察　　检查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试卷做完后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我们一定要认真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我每天都到公园里去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金鱼。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571750"/>
            <a:ext cx="1857388" cy="200026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215338" y="3143254"/>
            <a:ext cx="500063" cy="1219200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14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786578" y="2000246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43570" y="2643188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7700"/>
            <a:ext cx="9153525" cy="752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21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08" y="3214692"/>
            <a:ext cx="1488679" cy="2048254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57224" y="857238"/>
            <a:ext cx="82867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蒲公英的花可以张开、合上。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改为比喻句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/>
          </a:p>
          <a:p>
            <a:endParaRPr lang="zh-CN" altLang="en-US" sz="2800" dirty="0" smtClean="0"/>
          </a:p>
          <a:p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我把蒲公英的绒毛吹到他脸上。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改为“被”字句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071538" y="1357304"/>
            <a:ext cx="7939994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蒲公英的花就像我们的手掌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可以张开、合上。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2600" y="2714626"/>
            <a:ext cx="5594801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蒲公英的绒毛被我吹到他的脸上。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643834" y="3654423"/>
            <a:ext cx="1365252" cy="1489077"/>
            <a:chOff x="2728706" y="2362892"/>
            <a:chExt cx="1079500" cy="1274763"/>
          </a:xfrm>
        </p:grpSpPr>
        <p:sp>
          <p:nvSpPr>
            <p:cNvPr id="11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68"/>
            <p:cNvSpPr>
              <a:spLocks noEditPoints="1"/>
            </p:cNvSpPr>
            <p:nvPr/>
          </p:nvSpPr>
          <p:spPr bwMode="auto">
            <a:xfrm>
              <a:off x="2728706" y="2362892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70"/>
            <p:cNvSpPr/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143240" y="857238"/>
            <a:ext cx="514353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多么可爱的草地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多么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的蒲公英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多么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多么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215579" cy="304838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3919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0034" y="214296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0734" y="157161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734" y="221456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漂亮的公园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80734" y="278606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清脆的声音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85852" y="241118"/>
            <a:ext cx="700092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六、课内阅读理解。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多么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可爱的草地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多么有趣的蒲公英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从那时起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蒲公英成了我们最喜爱的一种花。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的草地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的蒲公英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3654423"/>
            <a:ext cx="1365252" cy="1489077"/>
            <a:chOff x="2728706" y="2362892"/>
            <a:chExt cx="1079500" cy="1274763"/>
          </a:xfrm>
        </p:grpSpPr>
        <p:sp>
          <p:nvSpPr>
            <p:cNvPr id="17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8"/>
            <p:cNvSpPr>
              <a:spLocks noEditPoints="1"/>
            </p:cNvSpPr>
            <p:nvPr/>
          </p:nvSpPr>
          <p:spPr bwMode="auto">
            <a:xfrm>
              <a:off x="2728706" y="2362892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0"/>
            <p:cNvSpPr/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324905" y="3030862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6194" y="303086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29488" y="3409326"/>
            <a:ext cx="1714512" cy="17341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grpSp>
        <p:nvGrpSpPr>
          <p:cNvPr id="2" name="组合 15"/>
          <p:cNvGrpSpPr/>
          <p:nvPr/>
        </p:nvGrpSpPr>
        <p:grpSpPr>
          <a:xfrm>
            <a:off x="8001024" y="4083051"/>
            <a:ext cx="1000132" cy="1060449"/>
            <a:chOff x="2728706" y="2362892"/>
            <a:chExt cx="1079500" cy="1274763"/>
          </a:xfrm>
        </p:grpSpPr>
        <p:sp>
          <p:nvSpPr>
            <p:cNvPr id="17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8"/>
            <p:cNvSpPr>
              <a:spLocks noEditPoints="1"/>
            </p:cNvSpPr>
            <p:nvPr/>
          </p:nvSpPr>
          <p:spPr bwMode="auto">
            <a:xfrm>
              <a:off x="2728706" y="2362892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0"/>
            <p:cNvSpPr/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42910" y="214296"/>
            <a:ext cx="7929618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从那时起”指的是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的那一天。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sym typeface="+mn-ea"/>
              </a:rPr>
              <a:t> 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请描写一段有关草地的文字。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不少于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01863" y="357172"/>
            <a:ext cx="7070599" cy="1143008"/>
            <a:chOff x="1001863" y="357172"/>
            <a:chExt cx="7070599" cy="1143008"/>
          </a:xfrm>
        </p:grpSpPr>
        <p:sp>
          <p:nvSpPr>
            <p:cNvPr id="20" name="TextBox 19"/>
            <p:cNvSpPr txBox="1"/>
            <p:nvPr/>
          </p:nvSpPr>
          <p:spPr>
            <a:xfrm>
              <a:off x="4281039" y="357172"/>
              <a:ext cx="37914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“我”发现草地一天　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01863" y="976960"/>
              <a:ext cx="3070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当中颜色不一样　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TextBox 23"/>
          <p:cNvSpPr txBox="1"/>
          <p:nvPr/>
        </p:nvSpPr>
        <p:spPr>
          <a:xfrm>
            <a:off x="3285484" y="3030212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WPS 演示</Application>
  <PresentationFormat>全屏显示(16:9)</PresentationFormat>
  <Paragraphs>137</Paragraphs>
  <Slides>10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109</cp:revision>
  <dcterms:created xsi:type="dcterms:W3CDTF">2018-12-06T02:32:00Z</dcterms:created>
  <dcterms:modified xsi:type="dcterms:W3CDTF">2021-08-10T09:45:03Z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