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4"/>
  </p:notesMasterIdLst>
  <p:sldIdLst>
    <p:sldId id="271" r:id="rId3"/>
    <p:sldId id="258" r:id="rId4"/>
    <p:sldId id="289" r:id="rId5"/>
    <p:sldId id="260" r:id="rId6"/>
    <p:sldId id="259" r:id="rId7"/>
    <p:sldId id="299" r:id="rId8"/>
    <p:sldId id="300" r:id="rId9"/>
    <p:sldId id="292" r:id="rId10"/>
    <p:sldId id="276" r:id="rId11"/>
    <p:sldId id="293" r:id="rId12"/>
    <p:sldId id="272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75" d="100"/>
          <a:sy n="75" d="100"/>
        </p:scale>
        <p:origin x="-300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68626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54383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383453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23254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54383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54383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87595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87595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87595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87595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54383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9865149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50956906"/>
      </p:ext>
    </p:extLst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80635936"/>
      </p:ext>
    </p:extLst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2212531"/>
      </p:ext>
    </p:extLst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48526524"/>
      </p:ext>
    </p:extLst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70835426"/>
      </p:ext>
    </p:extLst>
  </p:cSld>
  <p:clrMapOvr>
    <a:masterClrMapping/>
  </p:clrMapOvr>
  <p:transition spd="slow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64871155"/>
      </p:ext>
    </p:extLst>
  </p:cSld>
  <p:clrMapOvr>
    <a:masterClrMapping/>
  </p:clrMapOvr>
  <p:transition spd="slow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3214341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3968710"/>
      </p:ext>
    </p:extLst>
  </p:cSld>
  <p:clrMapOvr>
    <a:masterClrMapping/>
  </p:clrMapOvr>
  <p:transition spd="slow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12267591"/>
      </p:ext>
    </p:extLst>
  </p:cSld>
  <p:clrMapOvr>
    <a:masterClrMapping/>
  </p:clrMapOvr>
  <p:transition spd="slow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16575074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31219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11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上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115944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642910" y="214296"/>
            <a:ext cx="707236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诗中采用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的写作手法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把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 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比作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 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把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比作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。 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5866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00100" y="214296"/>
            <a:ext cx="6000792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   比喻              洞庭湖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白银盘    君山      青螺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71638" y="1857370"/>
            <a:ext cx="7072362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诗中描写的是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　　　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景色。 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143108" y="2714626"/>
            <a:ext cx="68580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你能用自己的话说说这首诗的大意吗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?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72000" y="1785932"/>
            <a:ext cx="35004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夜晚洞庭湖的美丽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14744" y="3357568"/>
            <a:ext cx="3500462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略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194937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11" grpId="0"/>
      <p:bldP spid="12" grpId="0"/>
      <p:bldP spid="14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357554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7311194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34" y="163238"/>
            <a:ext cx="2786081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000100" y="928676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第十七课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643171" y="1914151"/>
            <a:ext cx="1021336" cy="1000376"/>
            <a:chOff x="3620985" y="1717006"/>
            <a:chExt cx="1010329" cy="989595"/>
          </a:xfrm>
          <a:noFill/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  <a:grpFill/>
          </p:spPr>
        </p:pic>
        <p:sp>
          <p:nvSpPr>
            <p:cNvPr id="36" name="文本框 35"/>
            <p:cNvSpPr txBox="1"/>
            <p:nvPr/>
          </p:nvSpPr>
          <p:spPr>
            <a:xfrm>
              <a:off x="3810611" y="2014178"/>
              <a:ext cx="658394" cy="578473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17</a:t>
              </a:r>
              <a:endParaRPr lang="zh-CN" alt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683988" y="2195048"/>
            <a:ext cx="21339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spc="6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古诗三首</a:t>
            </a:r>
            <a:endParaRPr lang="zh-CN" altLang="en-US" sz="3200" spc="600" dirty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3373240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57158" y="285734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一、看拼音写词语。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2910" y="1071552"/>
            <a:ext cx="7786742" cy="2657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zhōng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du</a:t>
            </a:r>
            <a:r>
              <a:rPr lang="en-US" altLang="zh-CN" sz="3400" b="1" dirty="0" err="1" smtClean="0">
                <a:latin typeface="宋体" pitchFamily="2" charset="-122"/>
                <a:ea typeface="宋体" pitchFamily="2" charset="-122"/>
              </a:rPr>
              <a:t>à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n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 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chǔ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guó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xi</a:t>
            </a:r>
            <a:r>
              <a:rPr lang="en-US" altLang="zh-CN" sz="3400" b="1" dirty="0" err="1" smtClean="0">
                <a:latin typeface="宋体" pitchFamily="2" charset="-122"/>
                <a:ea typeface="宋体" pitchFamily="2" charset="-122"/>
              </a:rPr>
              <a:t>à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zhì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	           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gū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dú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yǐn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shí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	           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y</a:t>
            </a:r>
            <a:r>
              <a:rPr lang="en-US" altLang="zh-CN" sz="3400" b="1" dirty="0" err="1" smtClean="0">
                <a:latin typeface="宋体" pitchFamily="2" charset="-122"/>
                <a:ea typeface="宋体" pitchFamily="2" charset="-122"/>
              </a:rPr>
              <a:t>á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o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yu</a:t>
            </a:r>
            <a:r>
              <a:rPr lang="en-US" altLang="zh-CN" sz="3400" b="1" dirty="0" err="1" smtClean="0">
                <a:latin typeface="宋体" pitchFamily="2" charset="-122"/>
                <a:ea typeface="宋体" pitchFamily="2" charset="-122"/>
              </a:rPr>
              <a:t>ǎ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n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ni</a:t>
            </a:r>
            <a:r>
              <a:rPr lang="en-US" altLang="zh-CN" sz="3400" b="1" dirty="0" err="1" smtClean="0">
                <a:latin typeface="宋体" pitchFamily="2" charset="-122"/>
                <a:ea typeface="宋体" pitchFamily="2" charset="-122"/>
              </a:rPr>
              <a:t>á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n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chū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	  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jìng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zi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</p:txBody>
      </p:sp>
      <p:sp>
        <p:nvSpPr>
          <p:cNvPr id="20" name="矩形 19"/>
          <p:cNvSpPr/>
          <p:nvPr/>
        </p:nvSpPr>
        <p:spPr>
          <a:xfrm>
            <a:off x="3000364" y="1191274"/>
            <a:ext cx="39821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中断             楚国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000232" y="1834216"/>
            <a:ext cx="47067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夏至                 孤独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000232" y="2477158"/>
            <a:ext cx="54312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饮食                    遥远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408945" y="3143254"/>
            <a:ext cx="43444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年初               镜子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96" y="3857634"/>
            <a:ext cx="1803863" cy="471829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52194937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071670" y="857238"/>
            <a:ext cx="664373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未（      ）      磨（      ）      银（      ）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末（      ）      摩（      ）      根（      ）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85932"/>
            <a:ext cx="2007893" cy="276263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357172"/>
            <a:ext cx="5211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二、在括号里填上合适的量词。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14612" y="857238"/>
            <a:ext cx="90601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未来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末端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00628" y="857238"/>
            <a:ext cx="90601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石磨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摩擦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358082" y="857238"/>
            <a:ext cx="90601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银子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树根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14612" y="2500312"/>
            <a:ext cx="90601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磨盘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盎然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72066" y="2500312"/>
            <a:ext cx="90601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饮水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炊烟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358082" y="2500312"/>
            <a:ext cx="90601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初中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唠叨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71670" y="2500312"/>
            <a:ext cx="67151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盘（      ）      饮（      ）      初（      ）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盎（      ）      炊（      ）      叨（      ）</a:t>
            </a:r>
          </a:p>
        </p:txBody>
      </p:sp>
      <p:sp>
        <p:nvSpPr>
          <p:cNvPr id="14" name="左大括号 13"/>
          <p:cNvSpPr/>
          <p:nvPr/>
        </p:nvSpPr>
        <p:spPr>
          <a:xfrm>
            <a:off x="1785918" y="1071552"/>
            <a:ext cx="214314" cy="1000132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左大括号 16"/>
          <p:cNvSpPr/>
          <p:nvPr/>
        </p:nvSpPr>
        <p:spPr>
          <a:xfrm>
            <a:off x="4143372" y="1071552"/>
            <a:ext cx="214314" cy="1000132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左大括号 17"/>
          <p:cNvSpPr/>
          <p:nvPr/>
        </p:nvSpPr>
        <p:spPr>
          <a:xfrm>
            <a:off x="1785918" y="2714626"/>
            <a:ext cx="214314" cy="1000132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左大括号 18"/>
          <p:cNvSpPr/>
          <p:nvPr/>
        </p:nvSpPr>
        <p:spPr>
          <a:xfrm>
            <a:off x="4143372" y="2714626"/>
            <a:ext cx="214314" cy="1000132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左大括号 19"/>
          <p:cNvSpPr/>
          <p:nvPr/>
        </p:nvSpPr>
        <p:spPr>
          <a:xfrm>
            <a:off x="6500826" y="1071552"/>
            <a:ext cx="214314" cy="1000132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左大括号 20"/>
          <p:cNvSpPr/>
          <p:nvPr/>
        </p:nvSpPr>
        <p:spPr>
          <a:xfrm>
            <a:off x="6500826" y="2714626"/>
            <a:ext cx="214314" cy="1000132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2194937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5" grpId="0"/>
      <p:bldP spid="16" grpId="0"/>
      <p:bldP spid="10" grpId="0"/>
      <p:bldP spid="11" grpId="0"/>
      <p:bldP spid="12" grpId="0"/>
      <p:bldP spid="13" grpId="0"/>
      <p:bldP spid="14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8596" y="785800"/>
            <a:ext cx="814393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1.《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望天门山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的作者是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朝的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他被称为“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与杜甫齐名。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2.《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饮湖上初晴后雨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一诗中用奇妙而贴切的比喻写出西湖神韵的两句诗是“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　　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　　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”。“西子”即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。 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三、填空。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00562" y="714362"/>
            <a:ext cx="2353529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唐      李白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28662" y="1357304"/>
            <a:ext cx="906017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诗仙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47298" y="3261846"/>
            <a:ext cx="559640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欲把西湖比西子  淡妆浓抹总相宜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42976" y="3929072"/>
            <a:ext cx="906017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西施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0" y="3000378"/>
            <a:ext cx="500063" cy="1219200"/>
            <a:chOff x="4560888" y="5092700"/>
            <a:chExt cx="500063" cy="1219200"/>
          </a:xfrm>
          <a:solidFill>
            <a:schemeClr val="accent6">
              <a:lumMod val="50000"/>
            </a:schemeClr>
          </a:solidFill>
        </p:grpSpPr>
        <p:sp>
          <p:nvSpPr>
            <p:cNvPr id="15" name="Freeform 115"/>
            <p:cNvSpPr>
              <a:spLocks/>
            </p:cNvSpPr>
            <p:nvPr/>
          </p:nvSpPr>
          <p:spPr bwMode="auto">
            <a:xfrm>
              <a:off x="4905375" y="5153025"/>
              <a:ext cx="11113" cy="28575"/>
            </a:xfrm>
            <a:custGeom>
              <a:avLst/>
              <a:gdLst>
                <a:gd name="T0" fmla="*/ 19 w 19"/>
                <a:gd name="T1" fmla="*/ 0 h 45"/>
                <a:gd name="T2" fmla="*/ 9 w 19"/>
                <a:gd name="T3" fmla="*/ 45 h 45"/>
                <a:gd name="T4" fmla="*/ 0 w 19"/>
                <a:gd name="T5" fmla="*/ 39 h 45"/>
                <a:gd name="T6" fmla="*/ 19 w 19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45">
                  <a:moveTo>
                    <a:pt x="19" y="0"/>
                  </a:moveTo>
                  <a:cubicBezTo>
                    <a:pt x="19" y="18"/>
                    <a:pt x="17" y="34"/>
                    <a:pt x="9" y="45"/>
                  </a:cubicBezTo>
                  <a:cubicBezTo>
                    <a:pt x="4" y="45"/>
                    <a:pt x="2" y="41"/>
                    <a:pt x="0" y="39"/>
                  </a:cubicBezTo>
                  <a:cubicBezTo>
                    <a:pt x="8" y="27"/>
                    <a:pt x="8" y="9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noFill/>
              </a:endParaRPr>
            </a:p>
          </p:txBody>
        </p:sp>
        <p:sp>
          <p:nvSpPr>
            <p:cNvPr id="16" name="Freeform 116"/>
            <p:cNvSpPr>
              <a:spLocks/>
            </p:cNvSpPr>
            <p:nvPr/>
          </p:nvSpPr>
          <p:spPr bwMode="auto">
            <a:xfrm>
              <a:off x="4614863" y="5184775"/>
              <a:ext cx="22225" cy="38100"/>
            </a:xfrm>
            <a:custGeom>
              <a:avLst/>
              <a:gdLst>
                <a:gd name="T0" fmla="*/ 31 w 34"/>
                <a:gd name="T1" fmla="*/ 59 h 59"/>
                <a:gd name="T2" fmla="*/ 0 w 34"/>
                <a:gd name="T3" fmla="*/ 0 h 59"/>
                <a:gd name="T4" fmla="*/ 31 w 34"/>
                <a:gd name="T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59">
                  <a:moveTo>
                    <a:pt x="31" y="59"/>
                  </a:moveTo>
                  <a:cubicBezTo>
                    <a:pt x="14" y="48"/>
                    <a:pt x="10" y="20"/>
                    <a:pt x="0" y="0"/>
                  </a:cubicBezTo>
                  <a:cubicBezTo>
                    <a:pt x="14" y="6"/>
                    <a:pt x="34" y="40"/>
                    <a:pt x="31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noFill/>
              </a:endParaRPr>
            </a:p>
          </p:txBody>
        </p:sp>
        <p:sp>
          <p:nvSpPr>
            <p:cNvPr id="17" name="Freeform 117"/>
            <p:cNvSpPr>
              <a:spLocks noEditPoints="1"/>
            </p:cNvSpPr>
            <p:nvPr/>
          </p:nvSpPr>
          <p:spPr bwMode="auto">
            <a:xfrm>
              <a:off x="4846638" y="5092700"/>
              <a:ext cx="214313" cy="1201738"/>
            </a:xfrm>
            <a:custGeom>
              <a:avLst/>
              <a:gdLst>
                <a:gd name="T0" fmla="*/ 150 w 333"/>
                <a:gd name="T1" fmla="*/ 1832 h 1859"/>
                <a:gd name="T2" fmla="*/ 112 w 333"/>
                <a:gd name="T3" fmla="*/ 1801 h 1859"/>
                <a:gd name="T4" fmla="*/ 105 w 333"/>
                <a:gd name="T5" fmla="*/ 1725 h 1859"/>
                <a:gd name="T6" fmla="*/ 80 w 333"/>
                <a:gd name="T7" fmla="*/ 1383 h 1859"/>
                <a:gd name="T8" fmla="*/ 60 w 333"/>
                <a:gd name="T9" fmla="*/ 1035 h 1859"/>
                <a:gd name="T10" fmla="*/ 53 w 333"/>
                <a:gd name="T11" fmla="*/ 929 h 1859"/>
                <a:gd name="T12" fmla="*/ 51 w 333"/>
                <a:gd name="T13" fmla="*/ 865 h 1859"/>
                <a:gd name="T14" fmla="*/ 10 w 333"/>
                <a:gd name="T15" fmla="*/ 362 h 1859"/>
                <a:gd name="T16" fmla="*/ 27 w 333"/>
                <a:gd name="T17" fmla="*/ 265 h 1859"/>
                <a:gd name="T18" fmla="*/ 100 w 333"/>
                <a:gd name="T19" fmla="*/ 7 h 1859"/>
                <a:gd name="T20" fmla="*/ 167 w 333"/>
                <a:gd name="T21" fmla="*/ 131 h 1859"/>
                <a:gd name="T22" fmla="*/ 212 w 333"/>
                <a:gd name="T23" fmla="*/ 266 h 1859"/>
                <a:gd name="T24" fmla="*/ 247 w 333"/>
                <a:gd name="T25" fmla="*/ 481 h 1859"/>
                <a:gd name="T26" fmla="*/ 253 w 333"/>
                <a:gd name="T27" fmla="*/ 577 h 1859"/>
                <a:gd name="T28" fmla="*/ 293 w 333"/>
                <a:gd name="T29" fmla="*/ 1061 h 1859"/>
                <a:gd name="T30" fmla="*/ 307 w 333"/>
                <a:gd name="T31" fmla="*/ 1161 h 1859"/>
                <a:gd name="T32" fmla="*/ 310 w 333"/>
                <a:gd name="T33" fmla="*/ 1313 h 1859"/>
                <a:gd name="T34" fmla="*/ 332 w 333"/>
                <a:gd name="T35" fmla="*/ 1642 h 1859"/>
                <a:gd name="T36" fmla="*/ 330 w 333"/>
                <a:gd name="T37" fmla="*/ 1763 h 1859"/>
                <a:gd name="T38" fmla="*/ 216 w 333"/>
                <a:gd name="T39" fmla="*/ 301 h 1859"/>
                <a:gd name="T40" fmla="*/ 24 w 333"/>
                <a:gd name="T41" fmla="*/ 304 h 1859"/>
                <a:gd name="T42" fmla="*/ 31 w 333"/>
                <a:gd name="T43" fmla="*/ 479 h 1859"/>
                <a:gd name="T44" fmla="*/ 49 w 333"/>
                <a:gd name="T45" fmla="*/ 650 h 1859"/>
                <a:gd name="T46" fmla="*/ 81 w 333"/>
                <a:gd name="T47" fmla="*/ 1084 h 1859"/>
                <a:gd name="T48" fmla="*/ 95 w 333"/>
                <a:gd name="T49" fmla="*/ 1205 h 1859"/>
                <a:gd name="T50" fmla="*/ 122 w 333"/>
                <a:gd name="T51" fmla="*/ 1596 h 1859"/>
                <a:gd name="T52" fmla="*/ 131 w 333"/>
                <a:gd name="T53" fmla="*/ 1795 h 1859"/>
                <a:gd name="T54" fmla="*/ 308 w 333"/>
                <a:gd name="T55" fmla="*/ 1792 h 1859"/>
                <a:gd name="T56" fmla="*/ 308 w 333"/>
                <a:gd name="T57" fmla="*/ 1572 h 1859"/>
                <a:gd name="T58" fmla="*/ 297 w 333"/>
                <a:gd name="T59" fmla="*/ 1331 h 1859"/>
                <a:gd name="T60" fmla="*/ 165 w 333"/>
                <a:gd name="T61" fmla="*/ 1258 h 1859"/>
                <a:gd name="T62" fmla="*/ 150 w 333"/>
                <a:gd name="T63" fmla="*/ 962 h 1859"/>
                <a:gd name="T64" fmla="*/ 115 w 333"/>
                <a:gd name="T65" fmla="*/ 550 h 1859"/>
                <a:gd name="T66" fmla="*/ 111 w 333"/>
                <a:gd name="T67" fmla="*/ 414 h 1859"/>
                <a:gd name="T68" fmla="*/ 221 w 333"/>
                <a:gd name="T69" fmla="*/ 399 h 1859"/>
                <a:gd name="T70" fmla="*/ 216 w 333"/>
                <a:gd name="T71" fmla="*/ 301 h 1859"/>
                <a:gd name="T72" fmla="*/ 89 w 333"/>
                <a:gd name="T73" fmla="*/ 296 h 1859"/>
                <a:gd name="T74" fmla="*/ 158 w 333"/>
                <a:gd name="T75" fmla="*/ 290 h 1859"/>
                <a:gd name="T76" fmla="*/ 278 w 333"/>
                <a:gd name="T77" fmla="*/ 1039 h 1859"/>
                <a:gd name="T78" fmla="*/ 267 w 333"/>
                <a:gd name="T79" fmla="*/ 963 h 1859"/>
                <a:gd name="T80" fmla="*/ 248 w 333"/>
                <a:gd name="T81" fmla="*/ 733 h 1859"/>
                <a:gd name="T82" fmla="*/ 244 w 333"/>
                <a:gd name="T83" fmla="*/ 618 h 1859"/>
                <a:gd name="T84" fmla="*/ 222 w 333"/>
                <a:gd name="T85" fmla="*/ 425 h 1859"/>
                <a:gd name="T86" fmla="*/ 136 w 333"/>
                <a:gd name="T87" fmla="*/ 605 h 1859"/>
                <a:gd name="T88" fmla="*/ 180 w 333"/>
                <a:gd name="T89" fmla="*/ 1323 h 1859"/>
                <a:gd name="T90" fmla="*/ 282 w 333"/>
                <a:gd name="T91" fmla="*/ 1080 h 1859"/>
                <a:gd name="T92" fmla="*/ 111 w 333"/>
                <a:gd name="T93" fmla="*/ 28 h 1859"/>
                <a:gd name="T94" fmla="*/ 61 w 333"/>
                <a:gd name="T95" fmla="*/ 238 h 1859"/>
                <a:gd name="T96" fmla="*/ 64 w 333"/>
                <a:gd name="T97" fmla="*/ 270 h 1859"/>
                <a:gd name="T98" fmla="*/ 151 w 333"/>
                <a:gd name="T99" fmla="*/ 121 h 1859"/>
                <a:gd name="T100" fmla="*/ 147 w 333"/>
                <a:gd name="T101" fmla="*/ 119 h 1859"/>
                <a:gd name="T102" fmla="*/ 39 w 333"/>
                <a:gd name="T103" fmla="*/ 281 h 1859"/>
                <a:gd name="T104" fmla="*/ 85 w 333"/>
                <a:gd name="T105" fmla="*/ 293 h 1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33" h="1859">
                  <a:moveTo>
                    <a:pt x="324" y="1804"/>
                  </a:moveTo>
                  <a:cubicBezTo>
                    <a:pt x="274" y="1841"/>
                    <a:pt x="205" y="1859"/>
                    <a:pt x="150" y="1832"/>
                  </a:cubicBezTo>
                  <a:cubicBezTo>
                    <a:pt x="146" y="1830"/>
                    <a:pt x="149" y="1828"/>
                    <a:pt x="145" y="1827"/>
                  </a:cubicBezTo>
                  <a:cubicBezTo>
                    <a:pt x="135" y="1825"/>
                    <a:pt x="117" y="1814"/>
                    <a:pt x="112" y="1801"/>
                  </a:cubicBezTo>
                  <a:cubicBezTo>
                    <a:pt x="109" y="1794"/>
                    <a:pt x="113" y="1786"/>
                    <a:pt x="112" y="1776"/>
                  </a:cubicBezTo>
                  <a:cubicBezTo>
                    <a:pt x="112" y="1759"/>
                    <a:pt x="106" y="1739"/>
                    <a:pt x="105" y="1725"/>
                  </a:cubicBezTo>
                  <a:cubicBezTo>
                    <a:pt x="105" y="1706"/>
                    <a:pt x="107" y="1675"/>
                    <a:pt x="107" y="1658"/>
                  </a:cubicBezTo>
                  <a:cubicBezTo>
                    <a:pt x="106" y="1562"/>
                    <a:pt x="91" y="1469"/>
                    <a:pt x="80" y="1383"/>
                  </a:cubicBezTo>
                  <a:cubicBezTo>
                    <a:pt x="78" y="1368"/>
                    <a:pt x="73" y="1352"/>
                    <a:pt x="80" y="1338"/>
                  </a:cubicBezTo>
                  <a:cubicBezTo>
                    <a:pt x="83" y="1242"/>
                    <a:pt x="63" y="1145"/>
                    <a:pt x="60" y="1035"/>
                  </a:cubicBezTo>
                  <a:cubicBezTo>
                    <a:pt x="60" y="1019"/>
                    <a:pt x="60" y="1005"/>
                    <a:pt x="59" y="990"/>
                  </a:cubicBezTo>
                  <a:cubicBezTo>
                    <a:pt x="57" y="970"/>
                    <a:pt x="53" y="949"/>
                    <a:pt x="53" y="929"/>
                  </a:cubicBezTo>
                  <a:cubicBezTo>
                    <a:pt x="53" y="918"/>
                    <a:pt x="56" y="907"/>
                    <a:pt x="56" y="897"/>
                  </a:cubicBezTo>
                  <a:cubicBezTo>
                    <a:pt x="56" y="886"/>
                    <a:pt x="52" y="876"/>
                    <a:pt x="51" y="865"/>
                  </a:cubicBezTo>
                  <a:cubicBezTo>
                    <a:pt x="50" y="845"/>
                    <a:pt x="51" y="824"/>
                    <a:pt x="50" y="804"/>
                  </a:cubicBezTo>
                  <a:cubicBezTo>
                    <a:pt x="38" y="661"/>
                    <a:pt x="13" y="517"/>
                    <a:pt x="10" y="362"/>
                  </a:cubicBezTo>
                  <a:cubicBezTo>
                    <a:pt x="10" y="332"/>
                    <a:pt x="14" y="303"/>
                    <a:pt x="0" y="281"/>
                  </a:cubicBezTo>
                  <a:cubicBezTo>
                    <a:pt x="3" y="271"/>
                    <a:pt x="17" y="270"/>
                    <a:pt x="27" y="265"/>
                  </a:cubicBezTo>
                  <a:cubicBezTo>
                    <a:pt x="46" y="200"/>
                    <a:pt x="61" y="115"/>
                    <a:pt x="86" y="44"/>
                  </a:cubicBezTo>
                  <a:cubicBezTo>
                    <a:pt x="90" y="32"/>
                    <a:pt x="94" y="12"/>
                    <a:pt x="100" y="7"/>
                  </a:cubicBezTo>
                  <a:cubicBezTo>
                    <a:pt x="110" y="0"/>
                    <a:pt x="118" y="6"/>
                    <a:pt x="127" y="5"/>
                  </a:cubicBezTo>
                  <a:cubicBezTo>
                    <a:pt x="152" y="32"/>
                    <a:pt x="155" y="85"/>
                    <a:pt x="167" y="131"/>
                  </a:cubicBezTo>
                  <a:cubicBezTo>
                    <a:pt x="171" y="149"/>
                    <a:pt x="181" y="167"/>
                    <a:pt x="186" y="185"/>
                  </a:cubicBezTo>
                  <a:cubicBezTo>
                    <a:pt x="193" y="216"/>
                    <a:pt x="196" y="244"/>
                    <a:pt x="212" y="266"/>
                  </a:cubicBezTo>
                  <a:cubicBezTo>
                    <a:pt x="220" y="268"/>
                    <a:pt x="231" y="274"/>
                    <a:pt x="232" y="277"/>
                  </a:cubicBezTo>
                  <a:cubicBezTo>
                    <a:pt x="230" y="329"/>
                    <a:pt x="238" y="404"/>
                    <a:pt x="247" y="481"/>
                  </a:cubicBezTo>
                  <a:cubicBezTo>
                    <a:pt x="248" y="492"/>
                    <a:pt x="252" y="503"/>
                    <a:pt x="253" y="514"/>
                  </a:cubicBezTo>
                  <a:cubicBezTo>
                    <a:pt x="255" y="534"/>
                    <a:pt x="252" y="555"/>
                    <a:pt x="253" y="577"/>
                  </a:cubicBezTo>
                  <a:cubicBezTo>
                    <a:pt x="258" y="682"/>
                    <a:pt x="278" y="837"/>
                    <a:pt x="285" y="966"/>
                  </a:cubicBezTo>
                  <a:cubicBezTo>
                    <a:pt x="287" y="997"/>
                    <a:pt x="289" y="1029"/>
                    <a:pt x="293" y="1061"/>
                  </a:cubicBezTo>
                  <a:cubicBezTo>
                    <a:pt x="298" y="1088"/>
                    <a:pt x="295" y="1116"/>
                    <a:pt x="300" y="1140"/>
                  </a:cubicBezTo>
                  <a:cubicBezTo>
                    <a:pt x="301" y="1147"/>
                    <a:pt x="306" y="1154"/>
                    <a:pt x="307" y="1161"/>
                  </a:cubicBezTo>
                  <a:cubicBezTo>
                    <a:pt x="310" y="1174"/>
                    <a:pt x="306" y="1187"/>
                    <a:pt x="306" y="1199"/>
                  </a:cubicBezTo>
                  <a:cubicBezTo>
                    <a:pt x="307" y="1236"/>
                    <a:pt x="309" y="1274"/>
                    <a:pt x="310" y="1313"/>
                  </a:cubicBezTo>
                  <a:cubicBezTo>
                    <a:pt x="311" y="1390"/>
                    <a:pt x="326" y="1461"/>
                    <a:pt x="326" y="1535"/>
                  </a:cubicBezTo>
                  <a:cubicBezTo>
                    <a:pt x="326" y="1570"/>
                    <a:pt x="333" y="1606"/>
                    <a:pt x="332" y="1642"/>
                  </a:cubicBezTo>
                  <a:cubicBezTo>
                    <a:pt x="332" y="1684"/>
                    <a:pt x="332" y="1709"/>
                    <a:pt x="330" y="1750"/>
                  </a:cubicBezTo>
                  <a:cubicBezTo>
                    <a:pt x="330" y="1754"/>
                    <a:pt x="331" y="1758"/>
                    <a:pt x="330" y="1763"/>
                  </a:cubicBezTo>
                  <a:cubicBezTo>
                    <a:pt x="329" y="1771"/>
                    <a:pt x="328" y="1790"/>
                    <a:pt x="324" y="1804"/>
                  </a:cubicBezTo>
                  <a:close/>
                  <a:moveTo>
                    <a:pt x="216" y="301"/>
                  </a:moveTo>
                  <a:cubicBezTo>
                    <a:pt x="195" y="302"/>
                    <a:pt x="175" y="314"/>
                    <a:pt x="151" y="316"/>
                  </a:cubicBezTo>
                  <a:cubicBezTo>
                    <a:pt x="108" y="318"/>
                    <a:pt x="60" y="307"/>
                    <a:pt x="24" y="304"/>
                  </a:cubicBezTo>
                  <a:cubicBezTo>
                    <a:pt x="18" y="350"/>
                    <a:pt x="32" y="397"/>
                    <a:pt x="34" y="445"/>
                  </a:cubicBezTo>
                  <a:cubicBezTo>
                    <a:pt x="35" y="456"/>
                    <a:pt x="30" y="467"/>
                    <a:pt x="31" y="479"/>
                  </a:cubicBezTo>
                  <a:cubicBezTo>
                    <a:pt x="32" y="505"/>
                    <a:pt x="39" y="533"/>
                    <a:pt x="41" y="561"/>
                  </a:cubicBezTo>
                  <a:cubicBezTo>
                    <a:pt x="43" y="591"/>
                    <a:pt x="45" y="621"/>
                    <a:pt x="49" y="650"/>
                  </a:cubicBezTo>
                  <a:cubicBezTo>
                    <a:pt x="64" y="782"/>
                    <a:pt x="76" y="916"/>
                    <a:pt x="78" y="1041"/>
                  </a:cubicBezTo>
                  <a:cubicBezTo>
                    <a:pt x="78" y="1055"/>
                    <a:pt x="80" y="1070"/>
                    <a:pt x="81" y="1084"/>
                  </a:cubicBezTo>
                  <a:cubicBezTo>
                    <a:pt x="82" y="1099"/>
                    <a:pt x="86" y="1113"/>
                    <a:pt x="87" y="1127"/>
                  </a:cubicBezTo>
                  <a:cubicBezTo>
                    <a:pt x="89" y="1156"/>
                    <a:pt x="82" y="1186"/>
                    <a:pt x="95" y="1205"/>
                  </a:cubicBezTo>
                  <a:cubicBezTo>
                    <a:pt x="93" y="1264"/>
                    <a:pt x="97" y="1332"/>
                    <a:pt x="102" y="1386"/>
                  </a:cubicBezTo>
                  <a:cubicBezTo>
                    <a:pt x="108" y="1453"/>
                    <a:pt x="119" y="1525"/>
                    <a:pt x="122" y="1596"/>
                  </a:cubicBezTo>
                  <a:cubicBezTo>
                    <a:pt x="123" y="1604"/>
                    <a:pt x="119" y="1613"/>
                    <a:pt x="120" y="1621"/>
                  </a:cubicBezTo>
                  <a:cubicBezTo>
                    <a:pt x="122" y="1675"/>
                    <a:pt x="123" y="1735"/>
                    <a:pt x="131" y="1795"/>
                  </a:cubicBezTo>
                  <a:cubicBezTo>
                    <a:pt x="154" y="1816"/>
                    <a:pt x="187" y="1826"/>
                    <a:pt x="215" y="1830"/>
                  </a:cubicBezTo>
                  <a:cubicBezTo>
                    <a:pt x="250" y="1825"/>
                    <a:pt x="286" y="1812"/>
                    <a:pt x="308" y="1792"/>
                  </a:cubicBezTo>
                  <a:cubicBezTo>
                    <a:pt x="316" y="1734"/>
                    <a:pt x="318" y="1655"/>
                    <a:pt x="301" y="1584"/>
                  </a:cubicBezTo>
                  <a:cubicBezTo>
                    <a:pt x="302" y="1579"/>
                    <a:pt x="307" y="1576"/>
                    <a:pt x="308" y="1572"/>
                  </a:cubicBezTo>
                  <a:cubicBezTo>
                    <a:pt x="302" y="1558"/>
                    <a:pt x="308" y="1545"/>
                    <a:pt x="307" y="1532"/>
                  </a:cubicBezTo>
                  <a:cubicBezTo>
                    <a:pt x="305" y="1467"/>
                    <a:pt x="296" y="1398"/>
                    <a:pt x="297" y="1331"/>
                  </a:cubicBezTo>
                  <a:cubicBezTo>
                    <a:pt x="267" y="1347"/>
                    <a:pt x="199" y="1362"/>
                    <a:pt x="171" y="1332"/>
                  </a:cubicBezTo>
                  <a:cubicBezTo>
                    <a:pt x="156" y="1315"/>
                    <a:pt x="166" y="1285"/>
                    <a:pt x="165" y="1258"/>
                  </a:cubicBezTo>
                  <a:cubicBezTo>
                    <a:pt x="163" y="1196"/>
                    <a:pt x="153" y="1128"/>
                    <a:pt x="152" y="1064"/>
                  </a:cubicBezTo>
                  <a:cubicBezTo>
                    <a:pt x="151" y="1028"/>
                    <a:pt x="152" y="997"/>
                    <a:pt x="150" y="962"/>
                  </a:cubicBezTo>
                  <a:cubicBezTo>
                    <a:pt x="142" y="846"/>
                    <a:pt x="132" y="704"/>
                    <a:pt x="121" y="588"/>
                  </a:cubicBezTo>
                  <a:cubicBezTo>
                    <a:pt x="119" y="575"/>
                    <a:pt x="116" y="562"/>
                    <a:pt x="115" y="550"/>
                  </a:cubicBezTo>
                  <a:cubicBezTo>
                    <a:pt x="115" y="537"/>
                    <a:pt x="117" y="524"/>
                    <a:pt x="116" y="511"/>
                  </a:cubicBezTo>
                  <a:cubicBezTo>
                    <a:pt x="112" y="474"/>
                    <a:pt x="96" y="431"/>
                    <a:pt x="111" y="414"/>
                  </a:cubicBezTo>
                  <a:cubicBezTo>
                    <a:pt x="118" y="413"/>
                    <a:pt x="121" y="421"/>
                    <a:pt x="129" y="423"/>
                  </a:cubicBezTo>
                  <a:cubicBezTo>
                    <a:pt x="155" y="431"/>
                    <a:pt x="215" y="422"/>
                    <a:pt x="221" y="399"/>
                  </a:cubicBezTo>
                  <a:cubicBezTo>
                    <a:pt x="219" y="367"/>
                    <a:pt x="218" y="328"/>
                    <a:pt x="221" y="300"/>
                  </a:cubicBezTo>
                  <a:cubicBezTo>
                    <a:pt x="219" y="300"/>
                    <a:pt x="218" y="301"/>
                    <a:pt x="216" y="301"/>
                  </a:cubicBezTo>
                  <a:close/>
                  <a:moveTo>
                    <a:pt x="158" y="290"/>
                  </a:moveTo>
                  <a:cubicBezTo>
                    <a:pt x="132" y="294"/>
                    <a:pt x="103" y="287"/>
                    <a:pt x="89" y="296"/>
                  </a:cubicBezTo>
                  <a:cubicBezTo>
                    <a:pt x="131" y="299"/>
                    <a:pt x="180" y="304"/>
                    <a:pt x="211" y="283"/>
                  </a:cubicBezTo>
                  <a:cubicBezTo>
                    <a:pt x="192" y="272"/>
                    <a:pt x="179" y="287"/>
                    <a:pt x="158" y="290"/>
                  </a:cubicBezTo>
                  <a:close/>
                  <a:moveTo>
                    <a:pt x="282" y="1080"/>
                  </a:moveTo>
                  <a:cubicBezTo>
                    <a:pt x="282" y="1067"/>
                    <a:pt x="279" y="1053"/>
                    <a:pt x="278" y="1039"/>
                  </a:cubicBezTo>
                  <a:cubicBezTo>
                    <a:pt x="275" y="1016"/>
                    <a:pt x="276" y="998"/>
                    <a:pt x="274" y="986"/>
                  </a:cubicBezTo>
                  <a:cubicBezTo>
                    <a:pt x="272" y="978"/>
                    <a:pt x="268" y="971"/>
                    <a:pt x="267" y="963"/>
                  </a:cubicBezTo>
                  <a:cubicBezTo>
                    <a:pt x="264" y="949"/>
                    <a:pt x="266" y="933"/>
                    <a:pt x="265" y="917"/>
                  </a:cubicBezTo>
                  <a:cubicBezTo>
                    <a:pt x="260" y="852"/>
                    <a:pt x="255" y="806"/>
                    <a:pt x="248" y="733"/>
                  </a:cubicBezTo>
                  <a:cubicBezTo>
                    <a:pt x="245" y="712"/>
                    <a:pt x="241" y="691"/>
                    <a:pt x="240" y="672"/>
                  </a:cubicBezTo>
                  <a:cubicBezTo>
                    <a:pt x="238" y="652"/>
                    <a:pt x="243" y="634"/>
                    <a:pt x="244" y="618"/>
                  </a:cubicBezTo>
                  <a:cubicBezTo>
                    <a:pt x="246" y="598"/>
                    <a:pt x="237" y="574"/>
                    <a:pt x="235" y="551"/>
                  </a:cubicBezTo>
                  <a:cubicBezTo>
                    <a:pt x="231" y="500"/>
                    <a:pt x="230" y="459"/>
                    <a:pt x="222" y="425"/>
                  </a:cubicBezTo>
                  <a:cubicBezTo>
                    <a:pt x="192" y="441"/>
                    <a:pt x="150" y="440"/>
                    <a:pt x="120" y="439"/>
                  </a:cubicBezTo>
                  <a:cubicBezTo>
                    <a:pt x="123" y="485"/>
                    <a:pt x="132" y="550"/>
                    <a:pt x="136" y="605"/>
                  </a:cubicBezTo>
                  <a:cubicBezTo>
                    <a:pt x="142" y="682"/>
                    <a:pt x="155" y="767"/>
                    <a:pt x="157" y="824"/>
                  </a:cubicBezTo>
                  <a:cubicBezTo>
                    <a:pt x="163" y="984"/>
                    <a:pt x="171" y="1179"/>
                    <a:pt x="180" y="1323"/>
                  </a:cubicBezTo>
                  <a:cubicBezTo>
                    <a:pt x="216" y="1341"/>
                    <a:pt x="265" y="1334"/>
                    <a:pt x="296" y="1311"/>
                  </a:cubicBezTo>
                  <a:cubicBezTo>
                    <a:pt x="296" y="1225"/>
                    <a:pt x="284" y="1142"/>
                    <a:pt x="282" y="1080"/>
                  </a:cubicBezTo>
                  <a:close/>
                  <a:moveTo>
                    <a:pt x="147" y="119"/>
                  </a:moveTo>
                  <a:cubicBezTo>
                    <a:pt x="136" y="82"/>
                    <a:pt x="138" y="43"/>
                    <a:pt x="111" y="28"/>
                  </a:cubicBezTo>
                  <a:cubicBezTo>
                    <a:pt x="81" y="99"/>
                    <a:pt x="63" y="188"/>
                    <a:pt x="47" y="265"/>
                  </a:cubicBezTo>
                  <a:cubicBezTo>
                    <a:pt x="57" y="260"/>
                    <a:pt x="53" y="245"/>
                    <a:pt x="61" y="238"/>
                  </a:cubicBezTo>
                  <a:cubicBezTo>
                    <a:pt x="66" y="220"/>
                    <a:pt x="64" y="197"/>
                    <a:pt x="77" y="185"/>
                  </a:cubicBezTo>
                  <a:cubicBezTo>
                    <a:pt x="76" y="215"/>
                    <a:pt x="63" y="242"/>
                    <a:pt x="64" y="270"/>
                  </a:cubicBezTo>
                  <a:cubicBezTo>
                    <a:pt x="98" y="274"/>
                    <a:pt x="146" y="279"/>
                    <a:pt x="187" y="264"/>
                  </a:cubicBezTo>
                  <a:cubicBezTo>
                    <a:pt x="184" y="212"/>
                    <a:pt x="159" y="175"/>
                    <a:pt x="151" y="121"/>
                  </a:cubicBezTo>
                  <a:cubicBezTo>
                    <a:pt x="151" y="121"/>
                    <a:pt x="152" y="122"/>
                    <a:pt x="152" y="120"/>
                  </a:cubicBezTo>
                  <a:cubicBezTo>
                    <a:pt x="150" y="121"/>
                    <a:pt x="150" y="119"/>
                    <a:pt x="147" y="119"/>
                  </a:cubicBezTo>
                  <a:close/>
                  <a:moveTo>
                    <a:pt x="41" y="286"/>
                  </a:moveTo>
                  <a:cubicBezTo>
                    <a:pt x="40" y="284"/>
                    <a:pt x="41" y="281"/>
                    <a:pt x="39" y="281"/>
                  </a:cubicBezTo>
                  <a:cubicBezTo>
                    <a:pt x="35" y="287"/>
                    <a:pt x="27" y="273"/>
                    <a:pt x="24" y="282"/>
                  </a:cubicBezTo>
                  <a:cubicBezTo>
                    <a:pt x="42" y="291"/>
                    <a:pt x="68" y="294"/>
                    <a:pt x="85" y="293"/>
                  </a:cubicBezTo>
                  <a:cubicBezTo>
                    <a:pt x="67" y="291"/>
                    <a:pt x="53" y="281"/>
                    <a:pt x="41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noFill/>
              </a:endParaRPr>
            </a:p>
          </p:txBody>
        </p:sp>
        <p:sp>
          <p:nvSpPr>
            <p:cNvPr id="18" name="Freeform 118"/>
            <p:cNvSpPr>
              <a:spLocks noEditPoints="1"/>
            </p:cNvSpPr>
            <p:nvPr/>
          </p:nvSpPr>
          <p:spPr bwMode="auto">
            <a:xfrm>
              <a:off x="4560888" y="5137150"/>
              <a:ext cx="355600" cy="1174750"/>
            </a:xfrm>
            <a:custGeom>
              <a:avLst/>
              <a:gdLst>
                <a:gd name="T0" fmla="*/ 35 w 552"/>
                <a:gd name="T1" fmla="*/ 287 h 1817"/>
                <a:gd name="T2" fmla="*/ 40 w 552"/>
                <a:gd name="T3" fmla="*/ 54 h 1817"/>
                <a:gd name="T4" fmla="*/ 85 w 552"/>
                <a:gd name="T5" fmla="*/ 28 h 1817"/>
                <a:gd name="T6" fmla="*/ 189 w 552"/>
                <a:gd name="T7" fmla="*/ 190 h 1817"/>
                <a:gd name="T8" fmla="*/ 240 w 552"/>
                <a:gd name="T9" fmla="*/ 244 h 1817"/>
                <a:gd name="T10" fmla="*/ 268 w 552"/>
                <a:gd name="T11" fmla="*/ 321 h 1817"/>
                <a:gd name="T12" fmla="*/ 302 w 552"/>
                <a:gd name="T13" fmla="*/ 479 h 1817"/>
                <a:gd name="T14" fmla="*/ 426 w 552"/>
                <a:gd name="T15" fmla="*/ 955 h 1817"/>
                <a:gd name="T16" fmla="*/ 485 w 552"/>
                <a:gd name="T17" fmla="*/ 1305 h 1817"/>
                <a:gd name="T18" fmla="*/ 535 w 552"/>
                <a:gd name="T19" fmla="*/ 1595 h 1817"/>
                <a:gd name="T20" fmla="*/ 533 w 552"/>
                <a:gd name="T21" fmla="*/ 1752 h 1817"/>
                <a:gd name="T22" fmla="*/ 368 w 552"/>
                <a:gd name="T23" fmla="*/ 1803 h 1817"/>
                <a:gd name="T24" fmla="*/ 320 w 552"/>
                <a:gd name="T25" fmla="*/ 1789 h 1817"/>
                <a:gd name="T26" fmla="*/ 290 w 552"/>
                <a:gd name="T27" fmla="*/ 1542 h 1817"/>
                <a:gd name="T28" fmla="*/ 249 w 552"/>
                <a:gd name="T29" fmla="*/ 1324 h 1817"/>
                <a:gd name="T30" fmla="*/ 169 w 552"/>
                <a:gd name="T31" fmla="*/ 977 h 1817"/>
                <a:gd name="T32" fmla="*/ 99 w 552"/>
                <a:gd name="T33" fmla="*/ 706 h 1817"/>
                <a:gd name="T34" fmla="*/ 49 w 552"/>
                <a:gd name="T35" fmla="*/ 484 h 1817"/>
                <a:gd name="T36" fmla="*/ 12 w 552"/>
                <a:gd name="T37" fmla="*/ 346 h 1817"/>
                <a:gd name="T38" fmla="*/ 92 w 552"/>
                <a:gd name="T39" fmla="*/ 591 h 1817"/>
                <a:gd name="T40" fmla="*/ 118 w 552"/>
                <a:gd name="T41" fmla="*/ 710 h 1817"/>
                <a:gd name="T42" fmla="*/ 234 w 552"/>
                <a:gd name="T43" fmla="*/ 1199 h 1817"/>
                <a:gd name="T44" fmla="*/ 276 w 552"/>
                <a:gd name="T45" fmla="*/ 1400 h 1817"/>
                <a:gd name="T46" fmla="*/ 332 w 552"/>
                <a:gd name="T47" fmla="*/ 1773 h 1817"/>
                <a:gd name="T48" fmla="*/ 393 w 552"/>
                <a:gd name="T49" fmla="*/ 1795 h 1817"/>
                <a:gd name="T50" fmla="*/ 524 w 552"/>
                <a:gd name="T51" fmla="*/ 1738 h 1817"/>
                <a:gd name="T52" fmla="*/ 522 w 552"/>
                <a:gd name="T53" fmla="*/ 1628 h 1817"/>
                <a:gd name="T54" fmla="*/ 357 w 552"/>
                <a:gd name="T55" fmla="*/ 1402 h 1817"/>
                <a:gd name="T56" fmla="*/ 317 w 552"/>
                <a:gd name="T57" fmla="*/ 1359 h 1817"/>
                <a:gd name="T58" fmla="*/ 268 w 552"/>
                <a:gd name="T59" fmla="*/ 1074 h 1817"/>
                <a:gd name="T60" fmla="*/ 131 w 552"/>
                <a:gd name="T61" fmla="*/ 545 h 1817"/>
                <a:gd name="T62" fmla="*/ 94 w 552"/>
                <a:gd name="T63" fmla="*/ 386 h 1817"/>
                <a:gd name="T64" fmla="*/ 232 w 552"/>
                <a:gd name="T65" fmla="*/ 265 h 1817"/>
                <a:gd name="T66" fmla="*/ 92 w 552"/>
                <a:gd name="T67" fmla="*/ 591 h 1817"/>
                <a:gd name="T68" fmla="*/ 237 w 552"/>
                <a:gd name="T69" fmla="*/ 895 h 1817"/>
                <a:gd name="T70" fmla="*/ 337 w 552"/>
                <a:gd name="T71" fmla="*/ 1354 h 1817"/>
                <a:gd name="T72" fmla="*/ 470 w 552"/>
                <a:gd name="T73" fmla="*/ 1350 h 1817"/>
                <a:gd name="T74" fmla="*/ 434 w 552"/>
                <a:gd name="T75" fmla="*/ 1083 h 1817"/>
                <a:gd name="T76" fmla="*/ 409 w 552"/>
                <a:gd name="T77" fmla="*/ 957 h 1817"/>
                <a:gd name="T78" fmla="*/ 331 w 552"/>
                <a:gd name="T79" fmla="*/ 661 h 1817"/>
                <a:gd name="T80" fmla="*/ 229 w 552"/>
                <a:gd name="T81" fmla="*/ 363 h 1817"/>
                <a:gd name="T82" fmla="*/ 197 w 552"/>
                <a:gd name="T83" fmla="*/ 729 h 1817"/>
                <a:gd name="T84" fmla="*/ 42 w 552"/>
                <a:gd name="T85" fmla="*/ 301 h 1817"/>
                <a:gd name="T86" fmla="*/ 220 w 552"/>
                <a:gd name="T87" fmla="*/ 252 h 1817"/>
                <a:gd name="T88" fmla="*/ 181 w 552"/>
                <a:gd name="T89" fmla="*/ 210 h 1817"/>
                <a:gd name="T90" fmla="*/ 75 w 552"/>
                <a:gd name="T91" fmla="*/ 37 h 1817"/>
                <a:gd name="T92" fmla="*/ 51 w 552"/>
                <a:gd name="T93" fmla="*/ 278 h 1817"/>
                <a:gd name="T94" fmla="*/ 135 w 552"/>
                <a:gd name="T95" fmla="*/ 154 h 1817"/>
                <a:gd name="T96" fmla="*/ 181 w 552"/>
                <a:gd name="T97" fmla="*/ 21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52" h="1817">
                  <a:moveTo>
                    <a:pt x="0" y="315"/>
                  </a:moveTo>
                  <a:cubicBezTo>
                    <a:pt x="10" y="304"/>
                    <a:pt x="25" y="297"/>
                    <a:pt x="35" y="287"/>
                  </a:cubicBezTo>
                  <a:cubicBezTo>
                    <a:pt x="42" y="238"/>
                    <a:pt x="38" y="192"/>
                    <a:pt x="36" y="128"/>
                  </a:cubicBezTo>
                  <a:cubicBezTo>
                    <a:pt x="35" y="100"/>
                    <a:pt x="38" y="74"/>
                    <a:pt x="40" y="54"/>
                  </a:cubicBezTo>
                  <a:cubicBezTo>
                    <a:pt x="41" y="35"/>
                    <a:pt x="36" y="9"/>
                    <a:pt x="53" y="4"/>
                  </a:cubicBezTo>
                  <a:cubicBezTo>
                    <a:pt x="68" y="0"/>
                    <a:pt x="77" y="18"/>
                    <a:pt x="85" y="28"/>
                  </a:cubicBezTo>
                  <a:cubicBezTo>
                    <a:pt x="109" y="57"/>
                    <a:pt x="127" y="84"/>
                    <a:pt x="149" y="125"/>
                  </a:cubicBezTo>
                  <a:cubicBezTo>
                    <a:pt x="162" y="149"/>
                    <a:pt x="179" y="172"/>
                    <a:pt x="189" y="190"/>
                  </a:cubicBezTo>
                  <a:cubicBezTo>
                    <a:pt x="195" y="201"/>
                    <a:pt x="194" y="211"/>
                    <a:pt x="200" y="218"/>
                  </a:cubicBezTo>
                  <a:cubicBezTo>
                    <a:pt x="208" y="226"/>
                    <a:pt x="230" y="235"/>
                    <a:pt x="240" y="244"/>
                  </a:cubicBezTo>
                  <a:cubicBezTo>
                    <a:pt x="243" y="247"/>
                    <a:pt x="241" y="255"/>
                    <a:pt x="249" y="254"/>
                  </a:cubicBezTo>
                  <a:cubicBezTo>
                    <a:pt x="253" y="279"/>
                    <a:pt x="254" y="306"/>
                    <a:pt x="268" y="321"/>
                  </a:cubicBezTo>
                  <a:cubicBezTo>
                    <a:pt x="263" y="346"/>
                    <a:pt x="278" y="378"/>
                    <a:pt x="285" y="409"/>
                  </a:cubicBezTo>
                  <a:cubicBezTo>
                    <a:pt x="291" y="432"/>
                    <a:pt x="296" y="456"/>
                    <a:pt x="302" y="479"/>
                  </a:cubicBezTo>
                  <a:cubicBezTo>
                    <a:pt x="314" y="522"/>
                    <a:pt x="329" y="566"/>
                    <a:pt x="338" y="611"/>
                  </a:cubicBezTo>
                  <a:cubicBezTo>
                    <a:pt x="360" y="726"/>
                    <a:pt x="399" y="834"/>
                    <a:pt x="426" y="955"/>
                  </a:cubicBezTo>
                  <a:cubicBezTo>
                    <a:pt x="440" y="1023"/>
                    <a:pt x="452" y="1101"/>
                    <a:pt x="468" y="1183"/>
                  </a:cubicBezTo>
                  <a:cubicBezTo>
                    <a:pt x="475" y="1224"/>
                    <a:pt x="478" y="1265"/>
                    <a:pt x="485" y="1305"/>
                  </a:cubicBezTo>
                  <a:cubicBezTo>
                    <a:pt x="492" y="1343"/>
                    <a:pt x="497" y="1381"/>
                    <a:pt x="504" y="1418"/>
                  </a:cubicBezTo>
                  <a:cubicBezTo>
                    <a:pt x="515" y="1480"/>
                    <a:pt x="527" y="1537"/>
                    <a:pt x="535" y="1595"/>
                  </a:cubicBezTo>
                  <a:cubicBezTo>
                    <a:pt x="541" y="1631"/>
                    <a:pt x="544" y="1672"/>
                    <a:pt x="548" y="1704"/>
                  </a:cubicBezTo>
                  <a:cubicBezTo>
                    <a:pt x="552" y="1728"/>
                    <a:pt x="539" y="1733"/>
                    <a:pt x="533" y="1752"/>
                  </a:cubicBezTo>
                  <a:cubicBezTo>
                    <a:pt x="503" y="1779"/>
                    <a:pt x="453" y="1817"/>
                    <a:pt x="391" y="1810"/>
                  </a:cubicBezTo>
                  <a:cubicBezTo>
                    <a:pt x="384" y="1810"/>
                    <a:pt x="377" y="1804"/>
                    <a:pt x="368" y="1803"/>
                  </a:cubicBezTo>
                  <a:cubicBezTo>
                    <a:pt x="360" y="1801"/>
                    <a:pt x="352" y="1804"/>
                    <a:pt x="345" y="1802"/>
                  </a:cubicBezTo>
                  <a:cubicBezTo>
                    <a:pt x="339" y="1800"/>
                    <a:pt x="325" y="1795"/>
                    <a:pt x="320" y="1789"/>
                  </a:cubicBezTo>
                  <a:cubicBezTo>
                    <a:pt x="314" y="1781"/>
                    <a:pt x="312" y="1745"/>
                    <a:pt x="310" y="1727"/>
                  </a:cubicBezTo>
                  <a:cubicBezTo>
                    <a:pt x="307" y="1683"/>
                    <a:pt x="297" y="1592"/>
                    <a:pt x="290" y="1542"/>
                  </a:cubicBezTo>
                  <a:cubicBezTo>
                    <a:pt x="288" y="1530"/>
                    <a:pt x="283" y="1518"/>
                    <a:pt x="281" y="1506"/>
                  </a:cubicBezTo>
                  <a:cubicBezTo>
                    <a:pt x="270" y="1443"/>
                    <a:pt x="261" y="1384"/>
                    <a:pt x="249" y="1324"/>
                  </a:cubicBezTo>
                  <a:cubicBezTo>
                    <a:pt x="236" y="1266"/>
                    <a:pt x="222" y="1209"/>
                    <a:pt x="212" y="1150"/>
                  </a:cubicBezTo>
                  <a:cubicBezTo>
                    <a:pt x="202" y="1092"/>
                    <a:pt x="188" y="1034"/>
                    <a:pt x="169" y="977"/>
                  </a:cubicBezTo>
                  <a:cubicBezTo>
                    <a:pt x="149" y="917"/>
                    <a:pt x="141" y="852"/>
                    <a:pt x="125" y="791"/>
                  </a:cubicBezTo>
                  <a:cubicBezTo>
                    <a:pt x="117" y="762"/>
                    <a:pt x="106" y="734"/>
                    <a:pt x="99" y="706"/>
                  </a:cubicBezTo>
                  <a:cubicBezTo>
                    <a:pt x="92" y="678"/>
                    <a:pt x="89" y="649"/>
                    <a:pt x="83" y="620"/>
                  </a:cubicBezTo>
                  <a:cubicBezTo>
                    <a:pt x="74" y="574"/>
                    <a:pt x="65" y="524"/>
                    <a:pt x="49" y="484"/>
                  </a:cubicBezTo>
                  <a:cubicBezTo>
                    <a:pt x="38" y="455"/>
                    <a:pt x="30" y="424"/>
                    <a:pt x="22" y="395"/>
                  </a:cubicBezTo>
                  <a:cubicBezTo>
                    <a:pt x="17" y="378"/>
                    <a:pt x="16" y="361"/>
                    <a:pt x="12" y="346"/>
                  </a:cubicBezTo>
                  <a:cubicBezTo>
                    <a:pt x="8" y="333"/>
                    <a:pt x="0" y="329"/>
                    <a:pt x="0" y="315"/>
                  </a:cubicBezTo>
                  <a:close/>
                  <a:moveTo>
                    <a:pt x="92" y="591"/>
                  </a:moveTo>
                  <a:cubicBezTo>
                    <a:pt x="95" y="605"/>
                    <a:pt x="102" y="618"/>
                    <a:pt x="105" y="632"/>
                  </a:cubicBezTo>
                  <a:cubicBezTo>
                    <a:pt x="110" y="658"/>
                    <a:pt x="111" y="685"/>
                    <a:pt x="118" y="710"/>
                  </a:cubicBezTo>
                  <a:cubicBezTo>
                    <a:pt x="137" y="784"/>
                    <a:pt x="160" y="873"/>
                    <a:pt x="180" y="958"/>
                  </a:cubicBezTo>
                  <a:cubicBezTo>
                    <a:pt x="199" y="1037"/>
                    <a:pt x="218" y="1113"/>
                    <a:pt x="234" y="1199"/>
                  </a:cubicBezTo>
                  <a:cubicBezTo>
                    <a:pt x="239" y="1227"/>
                    <a:pt x="246" y="1252"/>
                    <a:pt x="254" y="1279"/>
                  </a:cubicBezTo>
                  <a:cubicBezTo>
                    <a:pt x="265" y="1318"/>
                    <a:pt x="269" y="1360"/>
                    <a:pt x="276" y="1400"/>
                  </a:cubicBezTo>
                  <a:cubicBezTo>
                    <a:pt x="289" y="1462"/>
                    <a:pt x="295" y="1521"/>
                    <a:pt x="308" y="1590"/>
                  </a:cubicBezTo>
                  <a:cubicBezTo>
                    <a:pt x="319" y="1653"/>
                    <a:pt x="322" y="1719"/>
                    <a:pt x="332" y="1773"/>
                  </a:cubicBezTo>
                  <a:cubicBezTo>
                    <a:pt x="339" y="1779"/>
                    <a:pt x="348" y="1783"/>
                    <a:pt x="354" y="1789"/>
                  </a:cubicBezTo>
                  <a:cubicBezTo>
                    <a:pt x="373" y="1785"/>
                    <a:pt x="377" y="1794"/>
                    <a:pt x="393" y="1795"/>
                  </a:cubicBezTo>
                  <a:cubicBezTo>
                    <a:pt x="431" y="1797"/>
                    <a:pt x="464" y="1782"/>
                    <a:pt x="488" y="1767"/>
                  </a:cubicBezTo>
                  <a:cubicBezTo>
                    <a:pt x="500" y="1759"/>
                    <a:pt x="518" y="1748"/>
                    <a:pt x="524" y="1738"/>
                  </a:cubicBezTo>
                  <a:cubicBezTo>
                    <a:pt x="535" y="1719"/>
                    <a:pt x="528" y="1696"/>
                    <a:pt x="525" y="1673"/>
                  </a:cubicBezTo>
                  <a:cubicBezTo>
                    <a:pt x="524" y="1658"/>
                    <a:pt x="523" y="1643"/>
                    <a:pt x="522" y="1628"/>
                  </a:cubicBezTo>
                  <a:cubicBezTo>
                    <a:pt x="515" y="1546"/>
                    <a:pt x="490" y="1453"/>
                    <a:pt x="480" y="1369"/>
                  </a:cubicBezTo>
                  <a:cubicBezTo>
                    <a:pt x="453" y="1381"/>
                    <a:pt x="399" y="1404"/>
                    <a:pt x="357" y="1402"/>
                  </a:cubicBezTo>
                  <a:cubicBezTo>
                    <a:pt x="344" y="1401"/>
                    <a:pt x="319" y="1395"/>
                    <a:pt x="315" y="1386"/>
                  </a:cubicBezTo>
                  <a:cubicBezTo>
                    <a:pt x="312" y="1379"/>
                    <a:pt x="317" y="1367"/>
                    <a:pt x="317" y="1359"/>
                  </a:cubicBezTo>
                  <a:cubicBezTo>
                    <a:pt x="317" y="1324"/>
                    <a:pt x="308" y="1288"/>
                    <a:pt x="303" y="1250"/>
                  </a:cubicBezTo>
                  <a:cubicBezTo>
                    <a:pt x="294" y="1190"/>
                    <a:pt x="280" y="1134"/>
                    <a:pt x="268" y="1074"/>
                  </a:cubicBezTo>
                  <a:cubicBezTo>
                    <a:pt x="238" y="935"/>
                    <a:pt x="208" y="789"/>
                    <a:pt x="160" y="648"/>
                  </a:cubicBezTo>
                  <a:cubicBezTo>
                    <a:pt x="149" y="615"/>
                    <a:pt x="138" y="579"/>
                    <a:pt x="131" y="545"/>
                  </a:cubicBezTo>
                  <a:cubicBezTo>
                    <a:pt x="121" y="504"/>
                    <a:pt x="118" y="462"/>
                    <a:pt x="104" y="428"/>
                  </a:cubicBezTo>
                  <a:cubicBezTo>
                    <a:pt x="98" y="415"/>
                    <a:pt x="84" y="403"/>
                    <a:pt x="94" y="386"/>
                  </a:cubicBezTo>
                  <a:cubicBezTo>
                    <a:pt x="153" y="397"/>
                    <a:pt x="220" y="364"/>
                    <a:pt x="249" y="321"/>
                  </a:cubicBezTo>
                  <a:cubicBezTo>
                    <a:pt x="243" y="304"/>
                    <a:pt x="241" y="283"/>
                    <a:pt x="232" y="265"/>
                  </a:cubicBezTo>
                  <a:cubicBezTo>
                    <a:pt x="173" y="309"/>
                    <a:pt x="103" y="326"/>
                    <a:pt x="24" y="336"/>
                  </a:cubicBezTo>
                  <a:cubicBezTo>
                    <a:pt x="37" y="421"/>
                    <a:pt x="71" y="502"/>
                    <a:pt x="92" y="591"/>
                  </a:cubicBezTo>
                  <a:close/>
                  <a:moveTo>
                    <a:pt x="197" y="729"/>
                  </a:moveTo>
                  <a:cubicBezTo>
                    <a:pt x="214" y="783"/>
                    <a:pt x="223" y="839"/>
                    <a:pt x="237" y="895"/>
                  </a:cubicBezTo>
                  <a:cubicBezTo>
                    <a:pt x="254" y="958"/>
                    <a:pt x="271" y="1026"/>
                    <a:pt x="284" y="1087"/>
                  </a:cubicBezTo>
                  <a:cubicBezTo>
                    <a:pt x="303" y="1176"/>
                    <a:pt x="314" y="1265"/>
                    <a:pt x="337" y="1354"/>
                  </a:cubicBezTo>
                  <a:cubicBezTo>
                    <a:pt x="316" y="1385"/>
                    <a:pt x="366" y="1386"/>
                    <a:pt x="396" y="1383"/>
                  </a:cubicBezTo>
                  <a:cubicBezTo>
                    <a:pt x="419" y="1380"/>
                    <a:pt x="463" y="1367"/>
                    <a:pt x="470" y="1350"/>
                  </a:cubicBezTo>
                  <a:cubicBezTo>
                    <a:pt x="474" y="1339"/>
                    <a:pt x="470" y="1326"/>
                    <a:pt x="468" y="1315"/>
                  </a:cubicBezTo>
                  <a:cubicBezTo>
                    <a:pt x="453" y="1240"/>
                    <a:pt x="445" y="1156"/>
                    <a:pt x="434" y="1083"/>
                  </a:cubicBezTo>
                  <a:cubicBezTo>
                    <a:pt x="431" y="1066"/>
                    <a:pt x="424" y="1050"/>
                    <a:pt x="420" y="1033"/>
                  </a:cubicBezTo>
                  <a:cubicBezTo>
                    <a:pt x="415" y="1008"/>
                    <a:pt x="414" y="982"/>
                    <a:pt x="409" y="957"/>
                  </a:cubicBezTo>
                  <a:cubicBezTo>
                    <a:pt x="393" y="879"/>
                    <a:pt x="373" y="813"/>
                    <a:pt x="350" y="741"/>
                  </a:cubicBezTo>
                  <a:cubicBezTo>
                    <a:pt x="342" y="716"/>
                    <a:pt x="338" y="688"/>
                    <a:pt x="331" y="661"/>
                  </a:cubicBezTo>
                  <a:cubicBezTo>
                    <a:pt x="306" y="562"/>
                    <a:pt x="286" y="446"/>
                    <a:pt x="254" y="346"/>
                  </a:cubicBezTo>
                  <a:cubicBezTo>
                    <a:pt x="244" y="348"/>
                    <a:pt x="237" y="357"/>
                    <a:pt x="229" y="363"/>
                  </a:cubicBezTo>
                  <a:cubicBezTo>
                    <a:pt x="191" y="391"/>
                    <a:pt x="150" y="406"/>
                    <a:pt x="113" y="407"/>
                  </a:cubicBezTo>
                  <a:cubicBezTo>
                    <a:pt x="132" y="511"/>
                    <a:pt x="162" y="622"/>
                    <a:pt x="197" y="729"/>
                  </a:cubicBezTo>
                  <a:close/>
                  <a:moveTo>
                    <a:pt x="191" y="255"/>
                  </a:moveTo>
                  <a:cubicBezTo>
                    <a:pt x="150" y="279"/>
                    <a:pt x="71" y="291"/>
                    <a:pt x="42" y="301"/>
                  </a:cubicBezTo>
                  <a:cubicBezTo>
                    <a:pt x="39" y="309"/>
                    <a:pt x="28" y="308"/>
                    <a:pt x="25" y="319"/>
                  </a:cubicBezTo>
                  <a:cubicBezTo>
                    <a:pt x="98" y="310"/>
                    <a:pt x="169" y="294"/>
                    <a:pt x="220" y="252"/>
                  </a:cubicBezTo>
                  <a:cubicBezTo>
                    <a:pt x="210" y="234"/>
                    <a:pt x="204" y="248"/>
                    <a:pt x="191" y="255"/>
                  </a:cubicBezTo>
                  <a:close/>
                  <a:moveTo>
                    <a:pt x="181" y="210"/>
                  </a:moveTo>
                  <a:cubicBezTo>
                    <a:pt x="162" y="174"/>
                    <a:pt x="135" y="130"/>
                    <a:pt x="121" y="97"/>
                  </a:cubicBezTo>
                  <a:cubicBezTo>
                    <a:pt x="103" y="80"/>
                    <a:pt x="95" y="51"/>
                    <a:pt x="75" y="37"/>
                  </a:cubicBezTo>
                  <a:cubicBezTo>
                    <a:pt x="72" y="27"/>
                    <a:pt x="67" y="22"/>
                    <a:pt x="56" y="22"/>
                  </a:cubicBezTo>
                  <a:cubicBezTo>
                    <a:pt x="37" y="105"/>
                    <a:pt x="59" y="192"/>
                    <a:pt x="51" y="278"/>
                  </a:cubicBezTo>
                  <a:cubicBezTo>
                    <a:pt x="95" y="273"/>
                    <a:pt x="120" y="260"/>
                    <a:pt x="165" y="250"/>
                  </a:cubicBezTo>
                  <a:cubicBezTo>
                    <a:pt x="163" y="210"/>
                    <a:pt x="136" y="188"/>
                    <a:pt x="135" y="154"/>
                  </a:cubicBezTo>
                  <a:cubicBezTo>
                    <a:pt x="152" y="181"/>
                    <a:pt x="167" y="210"/>
                    <a:pt x="178" y="243"/>
                  </a:cubicBezTo>
                  <a:cubicBezTo>
                    <a:pt x="203" y="236"/>
                    <a:pt x="189" y="225"/>
                    <a:pt x="181" y="2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noFill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46520763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7158" y="642924"/>
            <a:ext cx="814393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3.《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望洞庭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中用比喻的修辞手法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形象生动地描写出洞庭湖色彩之美的诗句是“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　　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　　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”。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4.《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望天门山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》《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饮湖上初晴后雨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》《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望洞庭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都是描写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的诗。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94720" y="1857370"/>
            <a:ext cx="577754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遥望洞庭山水翠   白银盘里一青螺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71604" y="3143254"/>
            <a:ext cx="906017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景物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358214" y="3214692"/>
            <a:ext cx="500063" cy="1219200"/>
            <a:chOff x="4560888" y="5092700"/>
            <a:chExt cx="500063" cy="1219200"/>
          </a:xfrm>
          <a:solidFill>
            <a:schemeClr val="accent6">
              <a:lumMod val="50000"/>
            </a:schemeClr>
          </a:solidFill>
        </p:grpSpPr>
        <p:sp>
          <p:nvSpPr>
            <p:cNvPr id="11" name="Freeform 115"/>
            <p:cNvSpPr>
              <a:spLocks/>
            </p:cNvSpPr>
            <p:nvPr/>
          </p:nvSpPr>
          <p:spPr bwMode="auto">
            <a:xfrm>
              <a:off x="4905375" y="5153025"/>
              <a:ext cx="11113" cy="28575"/>
            </a:xfrm>
            <a:custGeom>
              <a:avLst/>
              <a:gdLst>
                <a:gd name="T0" fmla="*/ 19 w 19"/>
                <a:gd name="T1" fmla="*/ 0 h 45"/>
                <a:gd name="T2" fmla="*/ 9 w 19"/>
                <a:gd name="T3" fmla="*/ 45 h 45"/>
                <a:gd name="T4" fmla="*/ 0 w 19"/>
                <a:gd name="T5" fmla="*/ 39 h 45"/>
                <a:gd name="T6" fmla="*/ 19 w 19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45">
                  <a:moveTo>
                    <a:pt x="19" y="0"/>
                  </a:moveTo>
                  <a:cubicBezTo>
                    <a:pt x="19" y="18"/>
                    <a:pt x="17" y="34"/>
                    <a:pt x="9" y="45"/>
                  </a:cubicBezTo>
                  <a:cubicBezTo>
                    <a:pt x="4" y="45"/>
                    <a:pt x="2" y="41"/>
                    <a:pt x="0" y="39"/>
                  </a:cubicBezTo>
                  <a:cubicBezTo>
                    <a:pt x="8" y="27"/>
                    <a:pt x="8" y="9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6"/>
            <p:cNvSpPr>
              <a:spLocks/>
            </p:cNvSpPr>
            <p:nvPr/>
          </p:nvSpPr>
          <p:spPr bwMode="auto">
            <a:xfrm>
              <a:off x="4614863" y="5184775"/>
              <a:ext cx="22225" cy="38100"/>
            </a:xfrm>
            <a:custGeom>
              <a:avLst/>
              <a:gdLst>
                <a:gd name="T0" fmla="*/ 31 w 34"/>
                <a:gd name="T1" fmla="*/ 59 h 59"/>
                <a:gd name="T2" fmla="*/ 0 w 34"/>
                <a:gd name="T3" fmla="*/ 0 h 59"/>
                <a:gd name="T4" fmla="*/ 31 w 34"/>
                <a:gd name="T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59">
                  <a:moveTo>
                    <a:pt x="31" y="59"/>
                  </a:moveTo>
                  <a:cubicBezTo>
                    <a:pt x="14" y="48"/>
                    <a:pt x="10" y="20"/>
                    <a:pt x="0" y="0"/>
                  </a:cubicBezTo>
                  <a:cubicBezTo>
                    <a:pt x="14" y="6"/>
                    <a:pt x="34" y="40"/>
                    <a:pt x="31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17"/>
            <p:cNvSpPr>
              <a:spLocks noEditPoints="1"/>
            </p:cNvSpPr>
            <p:nvPr/>
          </p:nvSpPr>
          <p:spPr bwMode="auto">
            <a:xfrm>
              <a:off x="4846638" y="5092700"/>
              <a:ext cx="214313" cy="1201738"/>
            </a:xfrm>
            <a:custGeom>
              <a:avLst/>
              <a:gdLst>
                <a:gd name="T0" fmla="*/ 150 w 333"/>
                <a:gd name="T1" fmla="*/ 1832 h 1859"/>
                <a:gd name="T2" fmla="*/ 112 w 333"/>
                <a:gd name="T3" fmla="*/ 1801 h 1859"/>
                <a:gd name="T4" fmla="*/ 105 w 333"/>
                <a:gd name="T5" fmla="*/ 1725 h 1859"/>
                <a:gd name="T6" fmla="*/ 80 w 333"/>
                <a:gd name="T7" fmla="*/ 1383 h 1859"/>
                <a:gd name="T8" fmla="*/ 60 w 333"/>
                <a:gd name="T9" fmla="*/ 1035 h 1859"/>
                <a:gd name="T10" fmla="*/ 53 w 333"/>
                <a:gd name="T11" fmla="*/ 929 h 1859"/>
                <a:gd name="T12" fmla="*/ 51 w 333"/>
                <a:gd name="T13" fmla="*/ 865 h 1859"/>
                <a:gd name="T14" fmla="*/ 10 w 333"/>
                <a:gd name="T15" fmla="*/ 362 h 1859"/>
                <a:gd name="T16" fmla="*/ 27 w 333"/>
                <a:gd name="T17" fmla="*/ 265 h 1859"/>
                <a:gd name="T18" fmla="*/ 100 w 333"/>
                <a:gd name="T19" fmla="*/ 7 h 1859"/>
                <a:gd name="T20" fmla="*/ 167 w 333"/>
                <a:gd name="T21" fmla="*/ 131 h 1859"/>
                <a:gd name="T22" fmla="*/ 212 w 333"/>
                <a:gd name="T23" fmla="*/ 266 h 1859"/>
                <a:gd name="T24" fmla="*/ 247 w 333"/>
                <a:gd name="T25" fmla="*/ 481 h 1859"/>
                <a:gd name="T26" fmla="*/ 253 w 333"/>
                <a:gd name="T27" fmla="*/ 577 h 1859"/>
                <a:gd name="T28" fmla="*/ 293 w 333"/>
                <a:gd name="T29" fmla="*/ 1061 h 1859"/>
                <a:gd name="T30" fmla="*/ 307 w 333"/>
                <a:gd name="T31" fmla="*/ 1161 h 1859"/>
                <a:gd name="T32" fmla="*/ 310 w 333"/>
                <a:gd name="T33" fmla="*/ 1313 h 1859"/>
                <a:gd name="T34" fmla="*/ 332 w 333"/>
                <a:gd name="T35" fmla="*/ 1642 h 1859"/>
                <a:gd name="T36" fmla="*/ 330 w 333"/>
                <a:gd name="T37" fmla="*/ 1763 h 1859"/>
                <a:gd name="T38" fmla="*/ 216 w 333"/>
                <a:gd name="T39" fmla="*/ 301 h 1859"/>
                <a:gd name="T40" fmla="*/ 24 w 333"/>
                <a:gd name="T41" fmla="*/ 304 h 1859"/>
                <a:gd name="T42" fmla="*/ 31 w 333"/>
                <a:gd name="T43" fmla="*/ 479 h 1859"/>
                <a:gd name="T44" fmla="*/ 49 w 333"/>
                <a:gd name="T45" fmla="*/ 650 h 1859"/>
                <a:gd name="T46" fmla="*/ 81 w 333"/>
                <a:gd name="T47" fmla="*/ 1084 h 1859"/>
                <a:gd name="T48" fmla="*/ 95 w 333"/>
                <a:gd name="T49" fmla="*/ 1205 h 1859"/>
                <a:gd name="T50" fmla="*/ 122 w 333"/>
                <a:gd name="T51" fmla="*/ 1596 h 1859"/>
                <a:gd name="T52" fmla="*/ 131 w 333"/>
                <a:gd name="T53" fmla="*/ 1795 h 1859"/>
                <a:gd name="T54" fmla="*/ 308 w 333"/>
                <a:gd name="T55" fmla="*/ 1792 h 1859"/>
                <a:gd name="T56" fmla="*/ 308 w 333"/>
                <a:gd name="T57" fmla="*/ 1572 h 1859"/>
                <a:gd name="T58" fmla="*/ 297 w 333"/>
                <a:gd name="T59" fmla="*/ 1331 h 1859"/>
                <a:gd name="T60" fmla="*/ 165 w 333"/>
                <a:gd name="T61" fmla="*/ 1258 h 1859"/>
                <a:gd name="T62" fmla="*/ 150 w 333"/>
                <a:gd name="T63" fmla="*/ 962 h 1859"/>
                <a:gd name="T64" fmla="*/ 115 w 333"/>
                <a:gd name="T65" fmla="*/ 550 h 1859"/>
                <a:gd name="T66" fmla="*/ 111 w 333"/>
                <a:gd name="T67" fmla="*/ 414 h 1859"/>
                <a:gd name="T68" fmla="*/ 221 w 333"/>
                <a:gd name="T69" fmla="*/ 399 h 1859"/>
                <a:gd name="T70" fmla="*/ 216 w 333"/>
                <a:gd name="T71" fmla="*/ 301 h 1859"/>
                <a:gd name="T72" fmla="*/ 89 w 333"/>
                <a:gd name="T73" fmla="*/ 296 h 1859"/>
                <a:gd name="T74" fmla="*/ 158 w 333"/>
                <a:gd name="T75" fmla="*/ 290 h 1859"/>
                <a:gd name="T76" fmla="*/ 278 w 333"/>
                <a:gd name="T77" fmla="*/ 1039 h 1859"/>
                <a:gd name="T78" fmla="*/ 267 w 333"/>
                <a:gd name="T79" fmla="*/ 963 h 1859"/>
                <a:gd name="T80" fmla="*/ 248 w 333"/>
                <a:gd name="T81" fmla="*/ 733 h 1859"/>
                <a:gd name="T82" fmla="*/ 244 w 333"/>
                <a:gd name="T83" fmla="*/ 618 h 1859"/>
                <a:gd name="T84" fmla="*/ 222 w 333"/>
                <a:gd name="T85" fmla="*/ 425 h 1859"/>
                <a:gd name="T86" fmla="*/ 136 w 333"/>
                <a:gd name="T87" fmla="*/ 605 h 1859"/>
                <a:gd name="T88" fmla="*/ 180 w 333"/>
                <a:gd name="T89" fmla="*/ 1323 h 1859"/>
                <a:gd name="T90" fmla="*/ 282 w 333"/>
                <a:gd name="T91" fmla="*/ 1080 h 1859"/>
                <a:gd name="T92" fmla="*/ 111 w 333"/>
                <a:gd name="T93" fmla="*/ 28 h 1859"/>
                <a:gd name="T94" fmla="*/ 61 w 333"/>
                <a:gd name="T95" fmla="*/ 238 h 1859"/>
                <a:gd name="T96" fmla="*/ 64 w 333"/>
                <a:gd name="T97" fmla="*/ 270 h 1859"/>
                <a:gd name="T98" fmla="*/ 151 w 333"/>
                <a:gd name="T99" fmla="*/ 121 h 1859"/>
                <a:gd name="T100" fmla="*/ 147 w 333"/>
                <a:gd name="T101" fmla="*/ 119 h 1859"/>
                <a:gd name="T102" fmla="*/ 39 w 333"/>
                <a:gd name="T103" fmla="*/ 281 h 1859"/>
                <a:gd name="T104" fmla="*/ 85 w 333"/>
                <a:gd name="T105" fmla="*/ 293 h 1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33" h="1859">
                  <a:moveTo>
                    <a:pt x="324" y="1804"/>
                  </a:moveTo>
                  <a:cubicBezTo>
                    <a:pt x="274" y="1841"/>
                    <a:pt x="205" y="1859"/>
                    <a:pt x="150" y="1832"/>
                  </a:cubicBezTo>
                  <a:cubicBezTo>
                    <a:pt x="146" y="1830"/>
                    <a:pt x="149" y="1828"/>
                    <a:pt x="145" y="1827"/>
                  </a:cubicBezTo>
                  <a:cubicBezTo>
                    <a:pt x="135" y="1825"/>
                    <a:pt x="117" y="1814"/>
                    <a:pt x="112" y="1801"/>
                  </a:cubicBezTo>
                  <a:cubicBezTo>
                    <a:pt x="109" y="1794"/>
                    <a:pt x="113" y="1786"/>
                    <a:pt x="112" y="1776"/>
                  </a:cubicBezTo>
                  <a:cubicBezTo>
                    <a:pt x="112" y="1759"/>
                    <a:pt x="106" y="1739"/>
                    <a:pt x="105" y="1725"/>
                  </a:cubicBezTo>
                  <a:cubicBezTo>
                    <a:pt x="105" y="1706"/>
                    <a:pt x="107" y="1675"/>
                    <a:pt x="107" y="1658"/>
                  </a:cubicBezTo>
                  <a:cubicBezTo>
                    <a:pt x="106" y="1562"/>
                    <a:pt x="91" y="1469"/>
                    <a:pt x="80" y="1383"/>
                  </a:cubicBezTo>
                  <a:cubicBezTo>
                    <a:pt x="78" y="1368"/>
                    <a:pt x="73" y="1352"/>
                    <a:pt x="80" y="1338"/>
                  </a:cubicBezTo>
                  <a:cubicBezTo>
                    <a:pt x="83" y="1242"/>
                    <a:pt x="63" y="1145"/>
                    <a:pt x="60" y="1035"/>
                  </a:cubicBezTo>
                  <a:cubicBezTo>
                    <a:pt x="60" y="1019"/>
                    <a:pt x="60" y="1005"/>
                    <a:pt x="59" y="990"/>
                  </a:cubicBezTo>
                  <a:cubicBezTo>
                    <a:pt x="57" y="970"/>
                    <a:pt x="53" y="949"/>
                    <a:pt x="53" y="929"/>
                  </a:cubicBezTo>
                  <a:cubicBezTo>
                    <a:pt x="53" y="918"/>
                    <a:pt x="56" y="907"/>
                    <a:pt x="56" y="897"/>
                  </a:cubicBezTo>
                  <a:cubicBezTo>
                    <a:pt x="56" y="886"/>
                    <a:pt x="52" y="876"/>
                    <a:pt x="51" y="865"/>
                  </a:cubicBezTo>
                  <a:cubicBezTo>
                    <a:pt x="50" y="845"/>
                    <a:pt x="51" y="824"/>
                    <a:pt x="50" y="804"/>
                  </a:cubicBezTo>
                  <a:cubicBezTo>
                    <a:pt x="38" y="661"/>
                    <a:pt x="13" y="517"/>
                    <a:pt x="10" y="362"/>
                  </a:cubicBezTo>
                  <a:cubicBezTo>
                    <a:pt x="10" y="332"/>
                    <a:pt x="14" y="303"/>
                    <a:pt x="0" y="281"/>
                  </a:cubicBezTo>
                  <a:cubicBezTo>
                    <a:pt x="3" y="271"/>
                    <a:pt x="17" y="270"/>
                    <a:pt x="27" y="265"/>
                  </a:cubicBezTo>
                  <a:cubicBezTo>
                    <a:pt x="46" y="200"/>
                    <a:pt x="61" y="115"/>
                    <a:pt x="86" y="44"/>
                  </a:cubicBezTo>
                  <a:cubicBezTo>
                    <a:pt x="90" y="32"/>
                    <a:pt x="94" y="12"/>
                    <a:pt x="100" y="7"/>
                  </a:cubicBezTo>
                  <a:cubicBezTo>
                    <a:pt x="110" y="0"/>
                    <a:pt x="118" y="6"/>
                    <a:pt x="127" y="5"/>
                  </a:cubicBezTo>
                  <a:cubicBezTo>
                    <a:pt x="152" y="32"/>
                    <a:pt x="155" y="85"/>
                    <a:pt x="167" y="131"/>
                  </a:cubicBezTo>
                  <a:cubicBezTo>
                    <a:pt x="171" y="149"/>
                    <a:pt x="181" y="167"/>
                    <a:pt x="186" y="185"/>
                  </a:cubicBezTo>
                  <a:cubicBezTo>
                    <a:pt x="193" y="216"/>
                    <a:pt x="196" y="244"/>
                    <a:pt x="212" y="266"/>
                  </a:cubicBezTo>
                  <a:cubicBezTo>
                    <a:pt x="220" y="268"/>
                    <a:pt x="231" y="274"/>
                    <a:pt x="232" y="277"/>
                  </a:cubicBezTo>
                  <a:cubicBezTo>
                    <a:pt x="230" y="329"/>
                    <a:pt x="238" y="404"/>
                    <a:pt x="247" y="481"/>
                  </a:cubicBezTo>
                  <a:cubicBezTo>
                    <a:pt x="248" y="492"/>
                    <a:pt x="252" y="503"/>
                    <a:pt x="253" y="514"/>
                  </a:cubicBezTo>
                  <a:cubicBezTo>
                    <a:pt x="255" y="534"/>
                    <a:pt x="252" y="555"/>
                    <a:pt x="253" y="577"/>
                  </a:cubicBezTo>
                  <a:cubicBezTo>
                    <a:pt x="258" y="682"/>
                    <a:pt x="278" y="837"/>
                    <a:pt x="285" y="966"/>
                  </a:cubicBezTo>
                  <a:cubicBezTo>
                    <a:pt x="287" y="997"/>
                    <a:pt x="289" y="1029"/>
                    <a:pt x="293" y="1061"/>
                  </a:cubicBezTo>
                  <a:cubicBezTo>
                    <a:pt x="298" y="1088"/>
                    <a:pt x="295" y="1116"/>
                    <a:pt x="300" y="1140"/>
                  </a:cubicBezTo>
                  <a:cubicBezTo>
                    <a:pt x="301" y="1147"/>
                    <a:pt x="306" y="1154"/>
                    <a:pt x="307" y="1161"/>
                  </a:cubicBezTo>
                  <a:cubicBezTo>
                    <a:pt x="310" y="1174"/>
                    <a:pt x="306" y="1187"/>
                    <a:pt x="306" y="1199"/>
                  </a:cubicBezTo>
                  <a:cubicBezTo>
                    <a:pt x="307" y="1236"/>
                    <a:pt x="309" y="1274"/>
                    <a:pt x="310" y="1313"/>
                  </a:cubicBezTo>
                  <a:cubicBezTo>
                    <a:pt x="311" y="1390"/>
                    <a:pt x="326" y="1461"/>
                    <a:pt x="326" y="1535"/>
                  </a:cubicBezTo>
                  <a:cubicBezTo>
                    <a:pt x="326" y="1570"/>
                    <a:pt x="333" y="1606"/>
                    <a:pt x="332" y="1642"/>
                  </a:cubicBezTo>
                  <a:cubicBezTo>
                    <a:pt x="332" y="1684"/>
                    <a:pt x="332" y="1709"/>
                    <a:pt x="330" y="1750"/>
                  </a:cubicBezTo>
                  <a:cubicBezTo>
                    <a:pt x="330" y="1754"/>
                    <a:pt x="331" y="1758"/>
                    <a:pt x="330" y="1763"/>
                  </a:cubicBezTo>
                  <a:cubicBezTo>
                    <a:pt x="329" y="1771"/>
                    <a:pt x="328" y="1790"/>
                    <a:pt x="324" y="1804"/>
                  </a:cubicBezTo>
                  <a:close/>
                  <a:moveTo>
                    <a:pt x="216" y="301"/>
                  </a:moveTo>
                  <a:cubicBezTo>
                    <a:pt x="195" y="302"/>
                    <a:pt x="175" y="314"/>
                    <a:pt x="151" y="316"/>
                  </a:cubicBezTo>
                  <a:cubicBezTo>
                    <a:pt x="108" y="318"/>
                    <a:pt x="60" y="307"/>
                    <a:pt x="24" y="304"/>
                  </a:cubicBezTo>
                  <a:cubicBezTo>
                    <a:pt x="18" y="350"/>
                    <a:pt x="32" y="397"/>
                    <a:pt x="34" y="445"/>
                  </a:cubicBezTo>
                  <a:cubicBezTo>
                    <a:pt x="35" y="456"/>
                    <a:pt x="30" y="467"/>
                    <a:pt x="31" y="479"/>
                  </a:cubicBezTo>
                  <a:cubicBezTo>
                    <a:pt x="32" y="505"/>
                    <a:pt x="39" y="533"/>
                    <a:pt x="41" y="561"/>
                  </a:cubicBezTo>
                  <a:cubicBezTo>
                    <a:pt x="43" y="591"/>
                    <a:pt x="45" y="621"/>
                    <a:pt x="49" y="650"/>
                  </a:cubicBezTo>
                  <a:cubicBezTo>
                    <a:pt x="64" y="782"/>
                    <a:pt x="76" y="916"/>
                    <a:pt x="78" y="1041"/>
                  </a:cubicBezTo>
                  <a:cubicBezTo>
                    <a:pt x="78" y="1055"/>
                    <a:pt x="80" y="1070"/>
                    <a:pt x="81" y="1084"/>
                  </a:cubicBezTo>
                  <a:cubicBezTo>
                    <a:pt x="82" y="1099"/>
                    <a:pt x="86" y="1113"/>
                    <a:pt x="87" y="1127"/>
                  </a:cubicBezTo>
                  <a:cubicBezTo>
                    <a:pt x="89" y="1156"/>
                    <a:pt x="82" y="1186"/>
                    <a:pt x="95" y="1205"/>
                  </a:cubicBezTo>
                  <a:cubicBezTo>
                    <a:pt x="93" y="1264"/>
                    <a:pt x="97" y="1332"/>
                    <a:pt x="102" y="1386"/>
                  </a:cubicBezTo>
                  <a:cubicBezTo>
                    <a:pt x="108" y="1453"/>
                    <a:pt x="119" y="1525"/>
                    <a:pt x="122" y="1596"/>
                  </a:cubicBezTo>
                  <a:cubicBezTo>
                    <a:pt x="123" y="1604"/>
                    <a:pt x="119" y="1613"/>
                    <a:pt x="120" y="1621"/>
                  </a:cubicBezTo>
                  <a:cubicBezTo>
                    <a:pt x="122" y="1675"/>
                    <a:pt x="123" y="1735"/>
                    <a:pt x="131" y="1795"/>
                  </a:cubicBezTo>
                  <a:cubicBezTo>
                    <a:pt x="154" y="1816"/>
                    <a:pt x="187" y="1826"/>
                    <a:pt x="215" y="1830"/>
                  </a:cubicBezTo>
                  <a:cubicBezTo>
                    <a:pt x="250" y="1825"/>
                    <a:pt x="286" y="1812"/>
                    <a:pt x="308" y="1792"/>
                  </a:cubicBezTo>
                  <a:cubicBezTo>
                    <a:pt x="316" y="1734"/>
                    <a:pt x="318" y="1655"/>
                    <a:pt x="301" y="1584"/>
                  </a:cubicBezTo>
                  <a:cubicBezTo>
                    <a:pt x="302" y="1579"/>
                    <a:pt x="307" y="1576"/>
                    <a:pt x="308" y="1572"/>
                  </a:cubicBezTo>
                  <a:cubicBezTo>
                    <a:pt x="302" y="1558"/>
                    <a:pt x="308" y="1545"/>
                    <a:pt x="307" y="1532"/>
                  </a:cubicBezTo>
                  <a:cubicBezTo>
                    <a:pt x="305" y="1467"/>
                    <a:pt x="296" y="1398"/>
                    <a:pt x="297" y="1331"/>
                  </a:cubicBezTo>
                  <a:cubicBezTo>
                    <a:pt x="267" y="1347"/>
                    <a:pt x="199" y="1362"/>
                    <a:pt x="171" y="1332"/>
                  </a:cubicBezTo>
                  <a:cubicBezTo>
                    <a:pt x="156" y="1315"/>
                    <a:pt x="166" y="1285"/>
                    <a:pt x="165" y="1258"/>
                  </a:cubicBezTo>
                  <a:cubicBezTo>
                    <a:pt x="163" y="1196"/>
                    <a:pt x="153" y="1128"/>
                    <a:pt x="152" y="1064"/>
                  </a:cubicBezTo>
                  <a:cubicBezTo>
                    <a:pt x="151" y="1028"/>
                    <a:pt x="152" y="997"/>
                    <a:pt x="150" y="962"/>
                  </a:cubicBezTo>
                  <a:cubicBezTo>
                    <a:pt x="142" y="846"/>
                    <a:pt x="132" y="704"/>
                    <a:pt x="121" y="588"/>
                  </a:cubicBezTo>
                  <a:cubicBezTo>
                    <a:pt x="119" y="575"/>
                    <a:pt x="116" y="562"/>
                    <a:pt x="115" y="550"/>
                  </a:cubicBezTo>
                  <a:cubicBezTo>
                    <a:pt x="115" y="537"/>
                    <a:pt x="117" y="524"/>
                    <a:pt x="116" y="511"/>
                  </a:cubicBezTo>
                  <a:cubicBezTo>
                    <a:pt x="112" y="474"/>
                    <a:pt x="96" y="431"/>
                    <a:pt x="111" y="414"/>
                  </a:cubicBezTo>
                  <a:cubicBezTo>
                    <a:pt x="118" y="413"/>
                    <a:pt x="121" y="421"/>
                    <a:pt x="129" y="423"/>
                  </a:cubicBezTo>
                  <a:cubicBezTo>
                    <a:pt x="155" y="431"/>
                    <a:pt x="215" y="422"/>
                    <a:pt x="221" y="399"/>
                  </a:cubicBezTo>
                  <a:cubicBezTo>
                    <a:pt x="219" y="367"/>
                    <a:pt x="218" y="328"/>
                    <a:pt x="221" y="300"/>
                  </a:cubicBezTo>
                  <a:cubicBezTo>
                    <a:pt x="219" y="300"/>
                    <a:pt x="218" y="301"/>
                    <a:pt x="216" y="301"/>
                  </a:cubicBezTo>
                  <a:close/>
                  <a:moveTo>
                    <a:pt x="158" y="290"/>
                  </a:moveTo>
                  <a:cubicBezTo>
                    <a:pt x="132" y="294"/>
                    <a:pt x="103" y="287"/>
                    <a:pt x="89" y="296"/>
                  </a:cubicBezTo>
                  <a:cubicBezTo>
                    <a:pt x="131" y="299"/>
                    <a:pt x="180" y="304"/>
                    <a:pt x="211" y="283"/>
                  </a:cubicBezTo>
                  <a:cubicBezTo>
                    <a:pt x="192" y="272"/>
                    <a:pt x="179" y="287"/>
                    <a:pt x="158" y="290"/>
                  </a:cubicBezTo>
                  <a:close/>
                  <a:moveTo>
                    <a:pt x="282" y="1080"/>
                  </a:moveTo>
                  <a:cubicBezTo>
                    <a:pt x="282" y="1067"/>
                    <a:pt x="279" y="1053"/>
                    <a:pt x="278" y="1039"/>
                  </a:cubicBezTo>
                  <a:cubicBezTo>
                    <a:pt x="275" y="1016"/>
                    <a:pt x="276" y="998"/>
                    <a:pt x="274" y="986"/>
                  </a:cubicBezTo>
                  <a:cubicBezTo>
                    <a:pt x="272" y="978"/>
                    <a:pt x="268" y="971"/>
                    <a:pt x="267" y="963"/>
                  </a:cubicBezTo>
                  <a:cubicBezTo>
                    <a:pt x="264" y="949"/>
                    <a:pt x="266" y="933"/>
                    <a:pt x="265" y="917"/>
                  </a:cubicBezTo>
                  <a:cubicBezTo>
                    <a:pt x="260" y="852"/>
                    <a:pt x="255" y="806"/>
                    <a:pt x="248" y="733"/>
                  </a:cubicBezTo>
                  <a:cubicBezTo>
                    <a:pt x="245" y="712"/>
                    <a:pt x="241" y="691"/>
                    <a:pt x="240" y="672"/>
                  </a:cubicBezTo>
                  <a:cubicBezTo>
                    <a:pt x="238" y="652"/>
                    <a:pt x="243" y="634"/>
                    <a:pt x="244" y="618"/>
                  </a:cubicBezTo>
                  <a:cubicBezTo>
                    <a:pt x="246" y="598"/>
                    <a:pt x="237" y="574"/>
                    <a:pt x="235" y="551"/>
                  </a:cubicBezTo>
                  <a:cubicBezTo>
                    <a:pt x="231" y="500"/>
                    <a:pt x="230" y="459"/>
                    <a:pt x="222" y="425"/>
                  </a:cubicBezTo>
                  <a:cubicBezTo>
                    <a:pt x="192" y="441"/>
                    <a:pt x="150" y="440"/>
                    <a:pt x="120" y="439"/>
                  </a:cubicBezTo>
                  <a:cubicBezTo>
                    <a:pt x="123" y="485"/>
                    <a:pt x="132" y="550"/>
                    <a:pt x="136" y="605"/>
                  </a:cubicBezTo>
                  <a:cubicBezTo>
                    <a:pt x="142" y="682"/>
                    <a:pt x="155" y="767"/>
                    <a:pt x="157" y="824"/>
                  </a:cubicBezTo>
                  <a:cubicBezTo>
                    <a:pt x="163" y="984"/>
                    <a:pt x="171" y="1179"/>
                    <a:pt x="180" y="1323"/>
                  </a:cubicBezTo>
                  <a:cubicBezTo>
                    <a:pt x="216" y="1341"/>
                    <a:pt x="265" y="1334"/>
                    <a:pt x="296" y="1311"/>
                  </a:cubicBezTo>
                  <a:cubicBezTo>
                    <a:pt x="296" y="1225"/>
                    <a:pt x="284" y="1142"/>
                    <a:pt x="282" y="1080"/>
                  </a:cubicBezTo>
                  <a:close/>
                  <a:moveTo>
                    <a:pt x="147" y="119"/>
                  </a:moveTo>
                  <a:cubicBezTo>
                    <a:pt x="136" y="82"/>
                    <a:pt x="138" y="43"/>
                    <a:pt x="111" y="28"/>
                  </a:cubicBezTo>
                  <a:cubicBezTo>
                    <a:pt x="81" y="99"/>
                    <a:pt x="63" y="188"/>
                    <a:pt x="47" y="265"/>
                  </a:cubicBezTo>
                  <a:cubicBezTo>
                    <a:pt x="57" y="260"/>
                    <a:pt x="53" y="245"/>
                    <a:pt x="61" y="238"/>
                  </a:cubicBezTo>
                  <a:cubicBezTo>
                    <a:pt x="66" y="220"/>
                    <a:pt x="64" y="197"/>
                    <a:pt x="77" y="185"/>
                  </a:cubicBezTo>
                  <a:cubicBezTo>
                    <a:pt x="76" y="215"/>
                    <a:pt x="63" y="242"/>
                    <a:pt x="64" y="270"/>
                  </a:cubicBezTo>
                  <a:cubicBezTo>
                    <a:pt x="98" y="274"/>
                    <a:pt x="146" y="279"/>
                    <a:pt x="187" y="264"/>
                  </a:cubicBezTo>
                  <a:cubicBezTo>
                    <a:pt x="184" y="212"/>
                    <a:pt x="159" y="175"/>
                    <a:pt x="151" y="121"/>
                  </a:cubicBezTo>
                  <a:cubicBezTo>
                    <a:pt x="151" y="121"/>
                    <a:pt x="152" y="122"/>
                    <a:pt x="152" y="120"/>
                  </a:cubicBezTo>
                  <a:cubicBezTo>
                    <a:pt x="150" y="121"/>
                    <a:pt x="150" y="119"/>
                    <a:pt x="147" y="119"/>
                  </a:cubicBezTo>
                  <a:close/>
                  <a:moveTo>
                    <a:pt x="41" y="286"/>
                  </a:moveTo>
                  <a:cubicBezTo>
                    <a:pt x="40" y="284"/>
                    <a:pt x="41" y="281"/>
                    <a:pt x="39" y="281"/>
                  </a:cubicBezTo>
                  <a:cubicBezTo>
                    <a:pt x="35" y="287"/>
                    <a:pt x="27" y="273"/>
                    <a:pt x="24" y="282"/>
                  </a:cubicBezTo>
                  <a:cubicBezTo>
                    <a:pt x="42" y="291"/>
                    <a:pt x="68" y="294"/>
                    <a:pt x="85" y="293"/>
                  </a:cubicBezTo>
                  <a:cubicBezTo>
                    <a:pt x="67" y="291"/>
                    <a:pt x="53" y="281"/>
                    <a:pt x="41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8"/>
            <p:cNvSpPr>
              <a:spLocks noEditPoints="1"/>
            </p:cNvSpPr>
            <p:nvPr/>
          </p:nvSpPr>
          <p:spPr bwMode="auto">
            <a:xfrm>
              <a:off x="4560888" y="5137150"/>
              <a:ext cx="355600" cy="1174750"/>
            </a:xfrm>
            <a:custGeom>
              <a:avLst/>
              <a:gdLst>
                <a:gd name="T0" fmla="*/ 35 w 552"/>
                <a:gd name="T1" fmla="*/ 287 h 1817"/>
                <a:gd name="T2" fmla="*/ 40 w 552"/>
                <a:gd name="T3" fmla="*/ 54 h 1817"/>
                <a:gd name="T4" fmla="*/ 85 w 552"/>
                <a:gd name="T5" fmla="*/ 28 h 1817"/>
                <a:gd name="T6" fmla="*/ 189 w 552"/>
                <a:gd name="T7" fmla="*/ 190 h 1817"/>
                <a:gd name="T8" fmla="*/ 240 w 552"/>
                <a:gd name="T9" fmla="*/ 244 h 1817"/>
                <a:gd name="T10" fmla="*/ 268 w 552"/>
                <a:gd name="T11" fmla="*/ 321 h 1817"/>
                <a:gd name="T12" fmla="*/ 302 w 552"/>
                <a:gd name="T13" fmla="*/ 479 h 1817"/>
                <a:gd name="T14" fmla="*/ 426 w 552"/>
                <a:gd name="T15" fmla="*/ 955 h 1817"/>
                <a:gd name="T16" fmla="*/ 485 w 552"/>
                <a:gd name="T17" fmla="*/ 1305 h 1817"/>
                <a:gd name="T18" fmla="*/ 535 w 552"/>
                <a:gd name="T19" fmla="*/ 1595 h 1817"/>
                <a:gd name="T20" fmla="*/ 533 w 552"/>
                <a:gd name="T21" fmla="*/ 1752 h 1817"/>
                <a:gd name="T22" fmla="*/ 368 w 552"/>
                <a:gd name="T23" fmla="*/ 1803 h 1817"/>
                <a:gd name="T24" fmla="*/ 320 w 552"/>
                <a:gd name="T25" fmla="*/ 1789 h 1817"/>
                <a:gd name="T26" fmla="*/ 290 w 552"/>
                <a:gd name="T27" fmla="*/ 1542 h 1817"/>
                <a:gd name="T28" fmla="*/ 249 w 552"/>
                <a:gd name="T29" fmla="*/ 1324 h 1817"/>
                <a:gd name="T30" fmla="*/ 169 w 552"/>
                <a:gd name="T31" fmla="*/ 977 h 1817"/>
                <a:gd name="T32" fmla="*/ 99 w 552"/>
                <a:gd name="T33" fmla="*/ 706 h 1817"/>
                <a:gd name="T34" fmla="*/ 49 w 552"/>
                <a:gd name="T35" fmla="*/ 484 h 1817"/>
                <a:gd name="T36" fmla="*/ 12 w 552"/>
                <a:gd name="T37" fmla="*/ 346 h 1817"/>
                <a:gd name="T38" fmla="*/ 92 w 552"/>
                <a:gd name="T39" fmla="*/ 591 h 1817"/>
                <a:gd name="T40" fmla="*/ 118 w 552"/>
                <a:gd name="T41" fmla="*/ 710 h 1817"/>
                <a:gd name="T42" fmla="*/ 234 w 552"/>
                <a:gd name="T43" fmla="*/ 1199 h 1817"/>
                <a:gd name="T44" fmla="*/ 276 w 552"/>
                <a:gd name="T45" fmla="*/ 1400 h 1817"/>
                <a:gd name="T46" fmla="*/ 332 w 552"/>
                <a:gd name="T47" fmla="*/ 1773 h 1817"/>
                <a:gd name="T48" fmla="*/ 393 w 552"/>
                <a:gd name="T49" fmla="*/ 1795 h 1817"/>
                <a:gd name="T50" fmla="*/ 524 w 552"/>
                <a:gd name="T51" fmla="*/ 1738 h 1817"/>
                <a:gd name="T52" fmla="*/ 522 w 552"/>
                <a:gd name="T53" fmla="*/ 1628 h 1817"/>
                <a:gd name="T54" fmla="*/ 357 w 552"/>
                <a:gd name="T55" fmla="*/ 1402 h 1817"/>
                <a:gd name="T56" fmla="*/ 317 w 552"/>
                <a:gd name="T57" fmla="*/ 1359 h 1817"/>
                <a:gd name="T58" fmla="*/ 268 w 552"/>
                <a:gd name="T59" fmla="*/ 1074 h 1817"/>
                <a:gd name="T60" fmla="*/ 131 w 552"/>
                <a:gd name="T61" fmla="*/ 545 h 1817"/>
                <a:gd name="T62" fmla="*/ 94 w 552"/>
                <a:gd name="T63" fmla="*/ 386 h 1817"/>
                <a:gd name="T64" fmla="*/ 232 w 552"/>
                <a:gd name="T65" fmla="*/ 265 h 1817"/>
                <a:gd name="T66" fmla="*/ 92 w 552"/>
                <a:gd name="T67" fmla="*/ 591 h 1817"/>
                <a:gd name="T68" fmla="*/ 237 w 552"/>
                <a:gd name="T69" fmla="*/ 895 h 1817"/>
                <a:gd name="T70" fmla="*/ 337 w 552"/>
                <a:gd name="T71" fmla="*/ 1354 h 1817"/>
                <a:gd name="T72" fmla="*/ 470 w 552"/>
                <a:gd name="T73" fmla="*/ 1350 h 1817"/>
                <a:gd name="T74" fmla="*/ 434 w 552"/>
                <a:gd name="T75" fmla="*/ 1083 h 1817"/>
                <a:gd name="T76" fmla="*/ 409 w 552"/>
                <a:gd name="T77" fmla="*/ 957 h 1817"/>
                <a:gd name="T78" fmla="*/ 331 w 552"/>
                <a:gd name="T79" fmla="*/ 661 h 1817"/>
                <a:gd name="T80" fmla="*/ 229 w 552"/>
                <a:gd name="T81" fmla="*/ 363 h 1817"/>
                <a:gd name="T82" fmla="*/ 197 w 552"/>
                <a:gd name="T83" fmla="*/ 729 h 1817"/>
                <a:gd name="T84" fmla="*/ 42 w 552"/>
                <a:gd name="T85" fmla="*/ 301 h 1817"/>
                <a:gd name="T86" fmla="*/ 220 w 552"/>
                <a:gd name="T87" fmla="*/ 252 h 1817"/>
                <a:gd name="T88" fmla="*/ 181 w 552"/>
                <a:gd name="T89" fmla="*/ 210 h 1817"/>
                <a:gd name="T90" fmla="*/ 75 w 552"/>
                <a:gd name="T91" fmla="*/ 37 h 1817"/>
                <a:gd name="T92" fmla="*/ 51 w 552"/>
                <a:gd name="T93" fmla="*/ 278 h 1817"/>
                <a:gd name="T94" fmla="*/ 135 w 552"/>
                <a:gd name="T95" fmla="*/ 154 h 1817"/>
                <a:gd name="T96" fmla="*/ 181 w 552"/>
                <a:gd name="T97" fmla="*/ 21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52" h="1817">
                  <a:moveTo>
                    <a:pt x="0" y="315"/>
                  </a:moveTo>
                  <a:cubicBezTo>
                    <a:pt x="10" y="304"/>
                    <a:pt x="25" y="297"/>
                    <a:pt x="35" y="287"/>
                  </a:cubicBezTo>
                  <a:cubicBezTo>
                    <a:pt x="42" y="238"/>
                    <a:pt x="38" y="192"/>
                    <a:pt x="36" y="128"/>
                  </a:cubicBezTo>
                  <a:cubicBezTo>
                    <a:pt x="35" y="100"/>
                    <a:pt x="38" y="74"/>
                    <a:pt x="40" y="54"/>
                  </a:cubicBezTo>
                  <a:cubicBezTo>
                    <a:pt x="41" y="35"/>
                    <a:pt x="36" y="9"/>
                    <a:pt x="53" y="4"/>
                  </a:cubicBezTo>
                  <a:cubicBezTo>
                    <a:pt x="68" y="0"/>
                    <a:pt x="77" y="18"/>
                    <a:pt x="85" y="28"/>
                  </a:cubicBezTo>
                  <a:cubicBezTo>
                    <a:pt x="109" y="57"/>
                    <a:pt x="127" y="84"/>
                    <a:pt x="149" y="125"/>
                  </a:cubicBezTo>
                  <a:cubicBezTo>
                    <a:pt x="162" y="149"/>
                    <a:pt x="179" y="172"/>
                    <a:pt x="189" y="190"/>
                  </a:cubicBezTo>
                  <a:cubicBezTo>
                    <a:pt x="195" y="201"/>
                    <a:pt x="194" y="211"/>
                    <a:pt x="200" y="218"/>
                  </a:cubicBezTo>
                  <a:cubicBezTo>
                    <a:pt x="208" y="226"/>
                    <a:pt x="230" y="235"/>
                    <a:pt x="240" y="244"/>
                  </a:cubicBezTo>
                  <a:cubicBezTo>
                    <a:pt x="243" y="247"/>
                    <a:pt x="241" y="255"/>
                    <a:pt x="249" y="254"/>
                  </a:cubicBezTo>
                  <a:cubicBezTo>
                    <a:pt x="253" y="279"/>
                    <a:pt x="254" y="306"/>
                    <a:pt x="268" y="321"/>
                  </a:cubicBezTo>
                  <a:cubicBezTo>
                    <a:pt x="263" y="346"/>
                    <a:pt x="278" y="378"/>
                    <a:pt x="285" y="409"/>
                  </a:cubicBezTo>
                  <a:cubicBezTo>
                    <a:pt x="291" y="432"/>
                    <a:pt x="296" y="456"/>
                    <a:pt x="302" y="479"/>
                  </a:cubicBezTo>
                  <a:cubicBezTo>
                    <a:pt x="314" y="522"/>
                    <a:pt x="329" y="566"/>
                    <a:pt x="338" y="611"/>
                  </a:cubicBezTo>
                  <a:cubicBezTo>
                    <a:pt x="360" y="726"/>
                    <a:pt x="399" y="834"/>
                    <a:pt x="426" y="955"/>
                  </a:cubicBezTo>
                  <a:cubicBezTo>
                    <a:pt x="440" y="1023"/>
                    <a:pt x="452" y="1101"/>
                    <a:pt x="468" y="1183"/>
                  </a:cubicBezTo>
                  <a:cubicBezTo>
                    <a:pt x="475" y="1224"/>
                    <a:pt x="478" y="1265"/>
                    <a:pt x="485" y="1305"/>
                  </a:cubicBezTo>
                  <a:cubicBezTo>
                    <a:pt x="492" y="1343"/>
                    <a:pt x="497" y="1381"/>
                    <a:pt x="504" y="1418"/>
                  </a:cubicBezTo>
                  <a:cubicBezTo>
                    <a:pt x="515" y="1480"/>
                    <a:pt x="527" y="1537"/>
                    <a:pt x="535" y="1595"/>
                  </a:cubicBezTo>
                  <a:cubicBezTo>
                    <a:pt x="541" y="1631"/>
                    <a:pt x="544" y="1672"/>
                    <a:pt x="548" y="1704"/>
                  </a:cubicBezTo>
                  <a:cubicBezTo>
                    <a:pt x="552" y="1728"/>
                    <a:pt x="539" y="1733"/>
                    <a:pt x="533" y="1752"/>
                  </a:cubicBezTo>
                  <a:cubicBezTo>
                    <a:pt x="503" y="1779"/>
                    <a:pt x="453" y="1817"/>
                    <a:pt x="391" y="1810"/>
                  </a:cubicBezTo>
                  <a:cubicBezTo>
                    <a:pt x="384" y="1810"/>
                    <a:pt x="377" y="1804"/>
                    <a:pt x="368" y="1803"/>
                  </a:cubicBezTo>
                  <a:cubicBezTo>
                    <a:pt x="360" y="1801"/>
                    <a:pt x="352" y="1804"/>
                    <a:pt x="345" y="1802"/>
                  </a:cubicBezTo>
                  <a:cubicBezTo>
                    <a:pt x="339" y="1800"/>
                    <a:pt x="325" y="1795"/>
                    <a:pt x="320" y="1789"/>
                  </a:cubicBezTo>
                  <a:cubicBezTo>
                    <a:pt x="314" y="1781"/>
                    <a:pt x="312" y="1745"/>
                    <a:pt x="310" y="1727"/>
                  </a:cubicBezTo>
                  <a:cubicBezTo>
                    <a:pt x="307" y="1683"/>
                    <a:pt x="297" y="1592"/>
                    <a:pt x="290" y="1542"/>
                  </a:cubicBezTo>
                  <a:cubicBezTo>
                    <a:pt x="288" y="1530"/>
                    <a:pt x="283" y="1518"/>
                    <a:pt x="281" y="1506"/>
                  </a:cubicBezTo>
                  <a:cubicBezTo>
                    <a:pt x="270" y="1443"/>
                    <a:pt x="261" y="1384"/>
                    <a:pt x="249" y="1324"/>
                  </a:cubicBezTo>
                  <a:cubicBezTo>
                    <a:pt x="236" y="1266"/>
                    <a:pt x="222" y="1209"/>
                    <a:pt x="212" y="1150"/>
                  </a:cubicBezTo>
                  <a:cubicBezTo>
                    <a:pt x="202" y="1092"/>
                    <a:pt x="188" y="1034"/>
                    <a:pt x="169" y="977"/>
                  </a:cubicBezTo>
                  <a:cubicBezTo>
                    <a:pt x="149" y="917"/>
                    <a:pt x="141" y="852"/>
                    <a:pt x="125" y="791"/>
                  </a:cubicBezTo>
                  <a:cubicBezTo>
                    <a:pt x="117" y="762"/>
                    <a:pt x="106" y="734"/>
                    <a:pt x="99" y="706"/>
                  </a:cubicBezTo>
                  <a:cubicBezTo>
                    <a:pt x="92" y="678"/>
                    <a:pt x="89" y="649"/>
                    <a:pt x="83" y="620"/>
                  </a:cubicBezTo>
                  <a:cubicBezTo>
                    <a:pt x="74" y="574"/>
                    <a:pt x="65" y="524"/>
                    <a:pt x="49" y="484"/>
                  </a:cubicBezTo>
                  <a:cubicBezTo>
                    <a:pt x="38" y="455"/>
                    <a:pt x="30" y="424"/>
                    <a:pt x="22" y="395"/>
                  </a:cubicBezTo>
                  <a:cubicBezTo>
                    <a:pt x="17" y="378"/>
                    <a:pt x="16" y="361"/>
                    <a:pt x="12" y="346"/>
                  </a:cubicBezTo>
                  <a:cubicBezTo>
                    <a:pt x="8" y="333"/>
                    <a:pt x="0" y="329"/>
                    <a:pt x="0" y="315"/>
                  </a:cubicBezTo>
                  <a:close/>
                  <a:moveTo>
                    <a:pt x="92" y="591"/>
                  </a:moveTo>
                  <a:cubicBezTo>
                    <a:pt x="95" y="605"/>
                    <a:pt x="102" y="618"/>
                    <a:pt x="105" y="632"/>
                  </a:cubicBezTo>
                  <a:cubicBezTo>
                    <a:pt x="110" y="658"/>
                    <a:pt x="111" y="685"/>
                    <a:pt x="118" y="710"/>
                  </a:cubicBezTo>
                  <a:cubicBezTo>
                    <a:pt x="137" y="784"/>
                    <a:pt x="160" y="873"/>
                    <a:pt x="180" y="958"/>
                  </a:cubicBezTo>
                  <a:cubicBezTo>
                    <a:pt x="199" y="1037"/>
                    <a:pt x="218" y="1113"/>
                    <a:pt x="234" y="1199"/>
                  </a:cubicBezTo>
                  <a:cubicBezTo>
                    <a:pt x="239" y="1227"/>
                    <a:pt x="246" y="1252"/>
                    <a:pt x="254" y="1279"/>
                  </a:cubicBezTo>
                  <a:cubicBezTo>
                    <a:pt x="265" y="1318"/>
                    <a:pt x="269" y="1360"/>
                    <a:pt x="276" y="1400"/>
                  </a:cubicBezTo>
                  <a:cubicBezTo>
                    <a:pt x="289" y="1462"/>
                    <a:pt x="295" y="1521"/>
                    <a:pt x="308" y="1590"/>
                  </a:cubicBezTo>
                  <a:cubicBezTo>
                    <a:pt x="319" y="1653"/>
                    <a:pt x="322" y="1719"/>
                    <a:pt x="332" y="1773"/>
                  </a:cubicBezTo>
                  <a:cubicBezTo>
                    <a:pt x="339" y="1779"/>
                    <a:pt x="348" y="1783"/>
                    <a:pt x="354" y="1789"/>
                  </a:cubicBezTo>
                  <a:cubicBezTo>
                    <a:pt x="373" y="1785"/>
                    <a:pt x="377" y="1794"/>
                    <a:pt x="393" y="1795"/>
                  </a:cubicBezTo>
                  <a:cubicBezTo>
                    <a:pt x="431" y="1797"/>
                    <a:pt x="464" y="1782"/>
                    <a:pt x="488" y="1767"/>
                  </a:cubicBezTo>
                  <a:cubicBezTo>
                    <a:pt x="500" y="1759"/>
                    <a:pt x="518" y="1748"/>
                    <a:pt x="524" y="1738"/>
                  </a:cubicBezTo>
                  <a:cubicBezTo>
                    <a:pt x="535" y="1719"/>
                    <a:pt x="528" y="1696"/>
                    <a:pt x="525" y="1673"/>
                  </a:cubicBezTo>
                  <a:cubicBezTo>
                    <a:pt x="524" y="1658"/>
                    <a:pt x="523" y="1643"/>
                    <a:pt x="522" y="1628"/>
                  </a:cubicBezTo>
                  <a:cubicBezTo>
                    <a:pt x="515" y="1546"/>
                    <a:pt x="490" y="1453"/>
                    <a:pt x="480" y="1369"/>
                  </a:cubicBezTo>
                  <a:cubicBezTo>
                    <a:pt x="453" y="1381"/>
                    <a:pt x="399" y="1404"/>
                    <a:pt x="357" y="1402"/>
                  </a:cubicBezTo>
                  <a:cubicBezTo>
                    <a:pt x="344" y="1401"/>
                    <a:pt x="319" y="1395"/>
                    <a:pt x="315" y="1386"/>
                  </a:cubicBezTo>
                  <a:cubicBezTo>
                    <a:pt x="312" y="1379"/>
                    <a:pt x="317" y="1367"/>
                    <a:pt x="317" y="1359"/>
                  </a:cubicBezTo>
                  <a:cubicBezTo>
                    <a:pt x="317" y="1324"/>
                    <a:pt x="308" y="1288"/>
                    <a:pt x="303" y="1250"/>
                  </a:cubicBezTo>
                  <a:cubicBezTo>
                    <a:pt x="294" y="1190"/>
                    <a:pt x="280" y="1134"/>
                    <a:pt x="268" y="1074"/>
                  </a:cubicBezTo>
                  <a:cubicBezTo>
                    <a:pt x="238" y="935"/>
                    <a:pt x="208" y="789"/>
                    <a:pt x="160" y="648"/>
                  </a:cubicBezTo>
                  <a:cubicBezTo>
                    <a:pt x="149" y="615"/>
                    <a:pt x="138" y="579"/>
                    <a:pt x="131" y="545"/>
                  </a:cubicBezTo>
                  <a:cubicBezTo>
                    <a:pt x="121" y="504"/>
                    <a:pt x="118" y="462"/>
                    <a:pt x="104" y="428"/>
                  </a:cubicBezTo>
                  <a:cubicBezTo>
                    <a:pt x="98" y="415"/>
                    <a:pt x="84" y="403"/>
                    <a:pt x="94" y="386"/>
                  </a:cubicBezTo>
                  <a:cubicBezTo>
                    <a:pt x="153" y="397"/>
                    <a:pt x="220" y="364"/>
                    <a:pt x="249" y="321"/>
                  </a:cubicBezTo>
                  <a:cubicBezTo>
                    <a:pt x="243" y="304"/>
                    <a:pt x="241" y="283"/>
                    <a:pt x="232" y="265"/>
                  </a:cubicBezTo>
                  <a:cubicBezTo>
                    <a:pt x="173" y="309"/>
                    <a:pt x="103" y="326"/>
                    <a:pt x="24" y="336"/>
                  </a:cubicBezTo>
                  <a:cubicBezTo>
                    <a:pt x="37" y="421"/>
                    <a:pt x="71" y="502"/>
                    <a:pt x="92" y="591"/>
                  </a:cubicBezTo>
                  <a:close/>
                  <a:moveTo>
                    <a:pt x="197" y="729"/>
                  </a:moveTo>
                  <a:cubicBezTo>
                    <a:pt x="214" y="783"/>
                    <a:pt x="223" y="839"/>
                    <a:pt x="237" y="895"/>
                  </a:cubicBezTo>
                  <a:cubicBezTo>
                    <a:pt x="254" y="958"/>
                    <a:pt x="271" y="1026"/>
                    <a:pt x="284" y="1087"/>
                  </a:cubicBezTo>
                  <a:cubicBezTo>
                    <a:pt x="303" y="1176"/>
                    <a:pt x="314" y="1265"/>
                    <a:pt x="337" y="1354"/>
                  </a:cubicBezTo>
                  <a:cubicBezTo>
                    <a:pt x="316" y="1385"/>
                    <a:pt x="366" y="1386"/>
                    <a:pt x="396" y="1383"/>
                  </a:cubicBezTo>
                  <a:cubicBezTo>
                    <a:pt x="419" y="1380"/>
                    <a:pt x="463" y="1367"/>
                    <a:pt x="470" y="1350"/>
                  </a:cubicBezTo>
                  <a:cubicBezTo>
                    <a:pt x="474" y="1339"/>
                    <a:pt x="470" y="1326"/>
                    <a:pt x="468" y="1315"/>
                  </a:cubicBezTo>
                  <a:cubicBezTo>
                    <a:pt x="453" y="1240"/>
                    <a:pt x="445" y="1156"/>
                    <a:pt x="434" y="1083"/>
                  </a:cubicBezTo>
                  <a:cubicBezTo>
                    <a:pt x="431" y="1066"/>
                    <a:pt x="424" y="1050"/>
                    <a:pt x="420" y="1033"/>
                  </a:cubicBezTo>
                  <a:cubicBezTo>
                    <a:pt x="415" y="1008"/>
                    <a:pt x="414" y="982"/>
                    <a:pt x="409" y="957"/>
                  </a:cubicBezTo>
                  <a:cubicBezTo>
                    <a:pt x="393" y="879"/>
                    <a:pt x="373" y="813"/>
                    <a:pt x="350" y="741"/>
                  </a:cubicBezTo>
                  <a:cubicBezTo>
                    <a:pt x="342" y="716"/>
                    <a:pt x="338" y="688"/>
                    <a:pt x="331" y="661"/>
                  </a:cubicBezTo>
                  <a:cubicBezTo>
                    <a:pt x="306" y="562"/>
                    <a:pt x="286" y="446"/>
                    <a:pt x="254" y="346"/>
                  </a:cubicBezTo>
                  <a:cubicBezTo>
                    <a:pt x="244" y="348"/>
                    <a:pt x="237" y="357"/>
                    <a:pt x="229" y="363"/>
                  </a:cubicBezTo>
                  <a:cubicBezTo>
                    <a:pt x="191" y="391"/>
                    <a:pt x="150" y="406"/>
                    <a:pt x="113" y="407"/>
                  </a:cubicBezTo>
                  <a:cubicBezTo>
                    <a:pt x="132" y="511"/>
                    <a:pt x="162" y="622"/>
                    <a:pt x="197" y="729"/>
                  </a:cubicBezTo>
                  <a:close/>
                  <a:moveTo>
                    <a:pt x="191" y="255"/>
                  </a:moveTo>
                  <a:cubicBezTo>
                    <a:pt x="150" y="279"/>
                    <a:pt x="71" y="291"/>
                    <a:pt x="42" y="301"/>
                  </a:cubicBezTo>
                  <a:cubicBezTo>
                    <a:pt x="39" y="309"/>
                    <a:pt x="28" y="308"/>
                    <a:pt x="25" y="319"/>
                  </a:cubicBezTo>
                  <a:cubicBezTo>
                    <a:pt x="98" y="310"/>
                    <a:pt x="169" y="294"/>
                    <a:pt x="220" y="252"/>
                  </a:cubicBezTo>
                  <a:cubicBezTo>
                    <a:pt x="210" y="234"/>
                    <a:pt x="204" y="248"/>
                    <a:pt x="191" y="255"/>
                  </a:cubicBezTo>
                  <a:close/>
                  <a:moveTo>
                    <a:pt x="181" y="210"/>
                  </a:moveTo>
                  <a:cubicBezTo>
                    <a:pt x="162" y="174"/>
                    <a:pt x="135" y="130"/>
                    <a:pt x="121" y="97"/>
                  </a:cubicBezTo>
                  <a:cubicBezTo>
                    <a:pt x="103" y="80"/>
                    <a:pt x="95" y="51"/>
                    <a:pt x="75" y="37"/>
                  </a:cubicBezTo>
                  <a:cubicBezTo>
                    <a:pt x="72" y="27"/>
                    <a:pt x="67" y="22"/>
                    <a:pt x="56" y="22"/>
                  </a:cubicBezTo>
                  <a:cubicBezTo>
                    <a:pt x="37" y="105"/>
                    <a:pt x="59" y="192"/>
                    <a:pt x="51" y="278"/>
                  </a:cubicBezTo>
                  <a:cubicBezTo>
                    <a:pt x="95" y="273"/>
                    <a:pt x="120" y="260"/>
                    <a:pt x="165" y="250"/>
                  </a:cubicBezTo>
                  <a:cubicBezTo>
                    <a:pt x="163" y="210"/>
                    <a:pt x="136" y="188"/>
                    <a:pt x="135" y="154"/>
                  </a:cubicBezTo>
                  <a:cubicBezTo>
                    <a:pt x="152" y="181"/>
                    <a:pt x="167" y="210"/>
                    <a:pt x="178" y="243"/>
                  </a:cubicBezTo>
                  <a:cubicBezTo>
                    <a:pt x="203" y="236"/>
                    <a:pt x="189" y="225"/>
                    <a:pt x="181" y="2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346520763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786182" y="1071552"/>
            <a:ext cx="3143272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饮湖上初晴后雨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43758"/>
            <a:ext cx="2069399" cy="222858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7158" y="214296"/>
            <a:ext cx="74295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四、先默写古诗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饮湖上初晴后雨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，再回答后面的问题。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786182" y="1714494"/>
            <a:ext cx="292895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水光潋滟晴方好，山色空蒙雨亦奇。</a:t>
            </a:r>
            <a:b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</a:b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欲把西湖比西子，淡妆浓抹总相宜。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6520763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14348" y="214296"/>
            <a:ext cx="700092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这首诗的作者是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代诗人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。本诗描写的是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     　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表达了诗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人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        　　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之情。 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500298" y="2143122"/>
            <a:ext cx="621510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诗人是怎样赞美西湖的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用原句回答。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43758"/>
            <a:ext cx="2069399" cy="222858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71538" y="183235"/>
            <a:ext cx="557216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         宋　      苏轼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 雨后的西湖美景　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对西湖美景的赞美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71868" y="2928940"/>
            <a:ext cx="2928958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欲把西湖比西子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浓妆淡抹总相宜。</a:t>
            </a:r>
          </a:p>
        </p:txBody>
      </p:sp>
    </p:spTree>
    <p:extLst>
      <p:ext uri="{BB962C8B-B14F-4D97-AF65-F5344CB8AC3E}">
        <p14:creationId xmlns="" xmlns:p14="http://schemas.microsoft.com/office/powerpoint/2010/main" val="346520763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214810" y="1000114"/>
            <a:ext cx="13573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望洞庭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5866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28596" y="214296"/>
            <a:ext cx="764386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五、先默写古诗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望洞庭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》,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再回答后面的问题。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28992" y="1643056"/>
            <a:ext cx="300039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湖光秋月两相和，潭面无风镜未磨。</a:t>
            </a:r>
            <a:b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</a:b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遥望洞庭山水翠，白银盘里一青螺。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194937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682</TotalTime>
  <Words>327</Words>
  <Application>Microsoft Office PowerPoint</Application>
  <PresentationFormat>全屏显示(16:9)</PresentationFormat>
  <Paragraphs>82</Paragraphs>
  <Slides>11</Slides>
  <Notes>11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131</cp:revision>
  <dcterms:created xsi:type="dcterms:W3CDTF">2018-12-06T02:32:37Z</dcterms:created>
  <dcterms:modified xsi:type="dcterms:W3CDTF">2019-07-30T09:04:45Z</dcterms:modified>
</cp:coreProperties>
</file>