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89" r:id="rId5"/>
    <p:sldId id="260" r:id="rId6"/>
    <p:sldId id="299" r:id="rId7"/>
    <p:sldId id="277" r:id="rId8"/>
    <p:sldId id="300" r:id="rId9"/>
    <p:sldId id="288" r:id="rId10"/>
    <p:sldId id="301" r:id="rId11"/>
    <p:sldId id="295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4D4D4D"/>
    <a:srgbClr val="292929"/>
    <a:srgbClr val="EA6C8A"/>
    <a:srgbClr val="E39DAE"/>
    <a:srgbClr val="E8AEBC"/>
    <a:srgbClr val="D1F1FC"/>
    <a:srgbClr val="FF5050"/>
    <a:srgbClr val="DDDDDD"/>
    <a:srgbClr val="660066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5" d="100"/>
          <a:sy n="75" d="100"/>
        </p:scale>
        <p:origin x="-30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862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8345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325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8651493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0956906"/>
      </p:ext>
    </p:extLst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0635936"/>
      </p:ext>
    </p:extLst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2212531"/>
      </p:ext>
    </p:extLst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8526524"/>
      </p:ext>
    </p:extLst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0835426"/>
      </p:ext>
    </p:extLst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4871155"/>
      </p:ext>
    </p:extLst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3214341"/>
      </p:ext>
    </p:extLst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968710"/>
      </p:ext>
    </p:extLst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2267591"/>
      </p:ext>
    </p:extLst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6575074"/>
      </p:ext>
    </p:extLst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121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115944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543813"/>
            <a:ext cx="83582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片段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是围绕哪句话来写的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请用“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”画出来。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片段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主要描写了鱼的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多。 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14414" y="1214428"/>
            <a:ext cx="66437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西沙群岛一带海水五光十色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瑰丽无比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9124" y="1761648"/>
            <a:ext cx="36433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美丽    种类</a:t>
            </a:r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57554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31119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163238"/>
            <a:ext cx="278608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00100" y="92867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第十八课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643171" y="1914151"/>
            <a:ext cx="1021336" cy="1000376"/>
            <a:chOff x="3620985" y="1717006"/>
            <a:chExt cx="1010329" cy="989595"/>
          </a:xfrm>
          <a:noFill/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  <a:grpFill/>
          </p:spPr>
        </p:pic>
        <p:sp>
          <p:nvSpPr>
            <p:cNvPr id="36" name="文本框 35"/>
            <p:cNvSpPr txBox="1"/>
            <p:nvPr/>
          </p:nvSpPr>
          <p:spPr>
            <a:xfrm>
              <a:off x="3810611" y="2014178"/>
              <a:ext cx="658394" cy="57847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18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683988" y="219504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富饶的西沙群岛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373240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85734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一、读句子，看拼音，写字词。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72" y="714362"/>
            <a:ext cx="835824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海参在海底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en-US" sz="3400" b="1" dirty="0" err="1" smtClean="0">
                <a:latin typeface="宋体" pitchFamily="2" charset="-122"/>
                <a:ea typeface="宋体" pitchFamily="2" charset="-122"/>
              </a:rPr>
              <a:t>ǎ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en-US" altLang="en-US" sz="3400" b="1" dirty="0" err="1" smtClean="0">
                <a:latin typeface="宋体" pitchFamily="2" charset="-122"/>
                <a:ea typeface="宋体" pitchFamily="2" charset="-122"/>
              </a:rPr>
              <a:t>á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ng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en-US" altLang="en-US" sz="3400" b="1" dirty="0" err="1" smtClean="0">
                <a:latin typeface="宋体" pitchFamily="2" charset="-122"/>
                <a:ea typeface="宋体" pitchFamily="2" charset="-122"/>
              </a:rPr>
              <a:t>á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ng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地蠕动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wēi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wǔ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的大龙虾在海中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hu</a:t>
            </a:r>
            <a:r>
              <a:rPr lang="en-US" altLang="en-US" sz="3400" b="1" dirty="0" err="1" smtClean="0">
                <a:latin typeface="宋体" pitchFamily="2" charset="-122"/>
                <a:ea typeface="宋体" pitchFamily="2" charset="-122"/>
              </a:rPr>
              <a:t>á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过来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hu</a:t>
            </a:r>
            <a:r>
              <a:rPr lang="en-US" altLang="en-US" sz="3400" b="1" dirty="0" err="1" smtClean="0">
                <a:latin typeface="宋体" pitchFamily="2" charset="-122"/>
                <a:ea typeface="宋体" pitchFamily="2" charset="-122"/>
              </a:rPr>
              <a:t>á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过去。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6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海滩上那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ji</a:t>
            </a:r>
            <a:r>
              <a:rPr lang="en-US" altLang="en-US" sz="3400" b="1" dirty="0" err="1" smtClean="0">
                <a:latin typeface="宋体" pitchFamily="2" charset="-122"/>
                <a:ea typeface="宋体" pitchFamily="2" charset="-122"/>
              </a:rPr>
              <a:t>ǎ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不完的贝壳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en-US" altLang="en-US" sz="3400" b="1" dirty="0" err="1" smtClean="0">
                <a:latin typeface="宋体" pitchFamily="2" charset="-122"/>
                <a:ea typeface="宋体" pitchFamily="2" charset="-122"/>
              </a:rPr>
              <a:t>á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sè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不一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</a:p>
          <a:p>
            <a:pPr>
              <a:lnSpc>
                <a:spcPts val="3600"/>
              </a:lnSpc>
            </a:pP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xíng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zhu</a:t>
            </a:r>
            <a:r>
              <a:rPr lang="en-US" altLang="en-US" sz="3400" b="1" dirty="0" err="1" smtClean="0">
                <a:latin typeface="宋体" pitchFamily="2" charset="-122"/>
                <a:ea typeface="宋体" pitchFamily="2" charset="-122"/>
              </a:rPr>
              <a:t>à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ng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千奇百怪。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6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海底的岩石上长着各种各样的珊瑚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有的像绽开的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hu</a:t>
            </a:r>
            <a:r>
              <a:rPr lang="en-US" altLang="en-US" sz="3400" b="1" dirty="0" err="1" smtClean="0">
                <a:latin typeface="宋体" pitchFamily="2" charset="-122"/>
                <a:ea typeface="宋体" pitchFamily="2" charset="-122"/>
              </a:rPr>
              <a:t>ā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duǒ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有的像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fēn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zhī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的鹿角。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38218" y="714362"/>
            <a:ext cx="688041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  懒洋洋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36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威武                   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划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00364" y="2071684"/>
            <a:ext cx="488948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捡                   颜色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形状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14546" y="3429006"/>
            <a:ext cx="41633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花朵              分枝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85984" y="1000114"/>
            <a:ext cx="564360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西沙群岛一带海水五光十色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瑰丽无比。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随着祖国建设事业的发展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可爱的西沙群岛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必将变得更加美丽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更加富饶。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二、写出句中加点词语的近义词。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44697" y="1643056"/>
            <a:ext cx="1627369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五颜六色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51669" y="3571882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富足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72132" y="1357304"/>
            <a:ext cx="1454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/>
                <a:ea typeface="微软雅黑"/>
              </a:rPr>
              <a:t>․   ․  ․   ․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8860" y="3929072"/>
            <a:ext cx="712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/>
                <a:ea typeface="微软雅黑"/>
              </a:rPr>
              <a:t>․   ․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5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8573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三、按要求写句子。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57290" y="845047"/>
            <a:ext cx="6715172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西沙群岛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风景优美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物产丰富。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用恰当的关联词语填空。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海底的岩石上长着各种各样的珊瑚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有的像绽开的花朵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有的像分枝的鹿角。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用加点的词写一句话。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18" name="矩形 17"/>
          <p:cNvSpPr/>
          <p:nvPr/>
        </p:nvSpPr>
        <p:spPr>
          <a:xfrm>
            <a:off x="3357554" y="1000114"/>
            <a:ext cx="38010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不仅            而且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500166" y="3929072"/>
            <a:ext cx="63161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操场上，有的在跳绳，有的在踢毽子。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85720" y="2857502"/>
            <a:ext cx="1079500" cy="1274763"/>
            <a:chOff x="3279775" y="2938463"/>
            <a:chExt cx="1079500" cy="1274763"/>
          </a:xfrm>
        </p:grpSpPr>
        <p:sp>
          <p:nvSpPr>
            <p:cNvPr id="16" name="Freeform 167"/>
            <p:cNvSpPr>
              <a:spLocks noEditPoints="1"/>
            </p:cNvSpPr>
            <p:nvPr/>
          </p:nvSpPr>
          <p:spPr bwMode="auto">
            <a:xfrm>
              <a:off x="3319463" y="3351213"/>
              <a:ext cx="80963" cy="80963"/>
            </a:xfrm>
            <a:custGeom>
              <a:avLst/>
              <a:gdLst>
                <a:gd name="T0" fmla="*/ 15 w 125"/>
                <a:gd name="T1" fmla="*/ 20 h 126"/>
                <a:gd name="T2" fmla="*/ 31 w 125"/>
                <a:gd name="T3" fmla="*/ 11 h 126"/>
                <a:gd name="T4" fmla="*/ 121 w 125"/>
                <a:gd name="T5" fmla="*/ 66 h 126"/>
                <a:gd name="T6" fmla="*/ 22 w 125"/>
                <a:gd name="T7" fmla="*/ 96 h 126"/>
                <a:gd name="T8" fmla="*/ 15 w 125"/>
                <a:gd name="T9" fmla="*/ 20 h 126"/>
                <a:gd name="T10" fmla="*/ 59 w 125"/>
                <a:gd name="T11" fmla="*/ 89 h 126"/>
                <a:gd name="T12" fmla="*/ 52 w 125"/>
                <a:gd name="T13" fmla="*/ 33 h 126"/>
                <a:gd name="T14" fmla="*/ 59 w 125"/>
                <a:gd name="T15" fmla="*/ 8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26">
                  <a:moveTo>
                    <a:pt x="15" y="20"/>
                  </a:moveTo>
                  <a:cubicBezTo>
                    <a:pt x="21" y="24"/>
                    <a:pt x="29" y="16"/>
                    <a:pt x="31" y="11"/>
                  </a:cubicBezTo>
                  <a:cubicBezTo>
                    <a:pt x="71" y="0"/>
                    <a:pt x="125" y="29"/>
                    <a:pt x="121" y="66"/>
                  </a:cubicBezTo>
                  <a:cubicBezTo>
                    <a:pt x="117" y="98"/>
                    <a:pt x="52" y="126"/>
                    <a:pt x="22" y="96"/>
                  </a:cubicBezTo>
                  <a:cubicBezTo>
                    <a:pt x="0" y="71"/>
                    <a:pt x="2" y="48"/>
                    <a:pt x="15" y="20"/>
                  </a:cubicBezTo>
                  <a:close/>
                  <a:moveTo>
                    <a:pt x="59" y="89"/>
                  </a:moveTo>
                  <a:cubicBezTo>
                    <a:pt x="107" y="87"/>
                    <a:pt x="97" y="25"/>
                    <a:pt x="52" y="33"/>
                  </a:cubicBezTo>
                  <a:cubicBezTo>
                    <a:pt x="12" y="45"/>
                    <a:pt x="33" y="89"/>
                    <a:pt x="59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4D4D4D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8"/>
            <p:cNvSpPr>
              <a:spLocks noEditPoints="1"/>
            </p:cNvSpPr>
            <p:nvPr/>
          </p:nvSpPr>
          <p:spPr bwMode="auto">
            <a:xfrm>
              <a:off x="3279775" y="2938463"/>
              <a:ext cx="1079500" cy="1274763"/>
            </a:xfrm>
            <a:custGeom>
              <a:avLst/>
              <a:gdLst>
                <a:gd name="T0" fmla="*/ 135 w 1672"/>
                <a:gd name="T1" fmla="*/ 1706 h 1974"/>
                <a:gd name="T2" fmla="*/ 50 w 1672"/>
                <a:gd name="T3" fmla="*/ 803 h 1974"/>
                <a:gd name="T4" fmla="*/ 162 w 1672"/>
                <a:gd name="T5" fmla="*/ 588 h 1974"/>
                <a:gd name="T6" fmla="*/ 1444 w 1672"/>
                <a:gd name="T7" fmla="*/ 259 h 1974"/>
                <a:gd name="T8" fmla="*/ 1329 w 1672"/>
                <a:gd name="T9" fmla="*/ 783 h 1974"/>
                <a:gd name="T10" fmla="*/ 785 w 1672"/>
                <a:gd name="T11" fmla="*/ 826 h 1974"/>
                <a:gd name="T12" fmla="*/ 231 w 1672"/>
                <a:gd name="T13" fmla="*/ 780 h 1974"/>
                <a:gd name="T14" fmla="*/ 720 w 1672"/>
                <a:gd name="T15" fmla="*/ 1619 h 1974"/>
                <a:gd name="T16" fmla="*/ 617 w 1672"/>
                <a:gd name="T17" fmla="*/ 964 h 1974"/>
                <a:gd name="T18" fmla="*/ 893 w 1672"/>
                <a:gd name="T19" fmla="*/ 1068 h 1974"/>
                <a:gd name="T20" fmla="*/ 1237 w 1672"/>
                <a:gd name="T21" fmla="*/ 1038 h 1974"/>
                <a:gd name="T22" fmla="*/ 909 w 1672"/>
                <a:gd name="T23" fmla="*/ 1715 h 1974"/>
                <a:gd name="T24" fmla="*/ 194 w 1672"/>
                <a:gd name="T25" fmla="*/ 636 h 1974"/>
                <a:gd name="T26" fmla="*/ 1118 w 1672"/>
                <a:gd name="T27" fmla="*/ 34 h 1974"/>
                <a:gd name="T28" fmla="*/ 1324 w 1672"/>
                <a:gd name="T29" fmla="*/ 248 h 1974"/>
                <a:gd name="T30" fmla="*/ 814 w 1672"/>
                <a:gd name="T31" fmla="*/ 613 h 1974"/>
                <a:gd name="T32" fmla="*/ 817 w 1672"/>
                <a:gd name="T33" fmla="*/ 404 h 1974"/>
                <a:gd name="T34" fmla="*/ 594 w 1672"/>
                <a:gd name="T35" fmla="*/ 404 h 1974"/>
                <a:gd name="T36" fmla="*/ 789 w 1672"/>
                <a:gd name="T37" fmla="*/ 342 h 1974"/>
                <a:gd name="T38" fmla="*/ 785 w 1672"/>
                <a:gd name="T39" fmla="*/ 362 h 1974"/>
                <a:gd name="T40" fmla="*/ 812 w 1672"/>
                <a:gd name="T41" fmla="*/ 429 h 1974"/>
                <a:gd name="T42" fmla="*/ 1572 w 1672"/>
                <a:gd name="T43" fmla="*/ 604 h 1974"/>
                <a:gd name="T44" fmla="*/ 259 w 1672"/>
                <a:gd name="T45" fmla="*/ 702 h 1974"/>
                <a:gd name="T46" fmla="*/ 1352 w 1672"/>
                <a:gd name="T47" fmla="*/ 606 h 1974"/>
                <a:gd name="T48" fmla="*/ 1306 w 1672"/>
                <a:gd name="T49" fmla="*/ 723 h 1974"/>
                <a:gd name="T50" fmla="*/ 1099 w 1672"/>
                <a:gd name="T51" fmla="*/ 560 h 1974"/>
                <a:gd name="T52" fmla="*/ 1384 w 1672"/>
                <a:gd name="T53" fmla="*/ 769 h 1974"/>
                <a:gd name="T54" fmla="*/ 1283 w 1672"/>
                <a:gd name="T55" fmla="*/ 617 h 1974"/>
                <a:gd name="T56" fmla="*/ 1184 w 1672"/>
                <a:gd name="T57" fmla="*/ 576 h 1974"/>
                <a:gd name="T58" fmla="*/ 589 w 1672"/>
                <a:gd name="T59" fmla="*/ 1559 h 1974"/>
                <a:gd name="T60" fmla="*/ 213 w 1672"/>
                <a:gd name="T61" fmla="*/ 801 h 1974"/>
                <a:gd name="T62" fmla="*/ 589 w 1672"/>
                <a:gd name="T63" fmla="*/ 1559 h 1974"/>
                <a:gd name="T64" fmla="*/ 449 w 1672"/>
                <a:gd name="T65" fmla="*/ 1520 h 1974"/>
                <a:gd name="T66" fmla="*/ 82 w 1672"/>
                <a:gd name="T67" fmla="*/ 817 h 1974"/>
                <a:gd name="T68" fmla="*/ 511 w 1672"/>
                <a:gd name="T69" fmla="*/ 1506 h 1974"/>
                <a:gd name="T70" fmla="*/ 911 w 1672"/>
                <a:gd name="T71" fmla="*/ 1336 h 1974"/>
                <a:gd name="T72" fmla="*/ 879 w 1672"/>
                <a:gd name="T73" fmla="*/ 1240 h 1974"/>
                <a:gd name="T74" fmla="*/ 835 w 1672"/>
                <a:gd name="T75" fmla="*/ 1155 h 1974"/>
                <a:gd name="T76" fmla="*/ 791 w 1672"/>
                <a:gd name="T77" fmla="*/ 1070 h 1974"/>
                <a:gd name="T78" fmla="*/ 766 w 1672"/>
                <a:gd name="T79" fmla="*/ 1024 h 1974"/>
                <a:gd name="T80" fmla="*/ 681 w 1672"/>
                <a:gd name="T81" fmla="*/ 992 h 1974"/>
                <a:gd name="T82" fmla="*/ 1170 w 1672"/>
                <a:gd name="T83" fmla="*/ 996 h 1974"/>
                <a:gd name="T84" fmla="*/ 968 w 1672"/>
                <a:gd name="T85" fmla="*/ 1049 h 1974"/>
                <a:gd name="T86" fmla="*/ 1152 w 1672"/>
                <a:gd name="T87" fmla="*/ 1148 h 1974"/>
                <a:gd name="T88" fmla="*/ 1159 w 1672"/>
                <a:gd name="T89" fmla="*/ 1196 h 1974"/>
                <a:gd name="T90" fmla="*/ 1021 w 1672"/>
                <a:gd name="T91" fmla="*/ 1086 h 1974"/>
                <a:gd name="T92" fmla="*/ 1143 w 1672"/>
                <a:gd name="T93" fmla="*/ 1176 h 1974"/>
                <a:gd name="T94" fmla="*/ 803 w 1672"/>
                <a:gd name="T95" fmla="*/ 1437 h 1974"/>
                <a:gd name="T96" fmla="*/ 1067 w 1672"/>
                <a:gd name="T97" fmla="*/ 1453 h 1974"/>
                <a:gd name="T98" fmla="*/ 1042 w 1672"/>
                <a:gd name="T99" fmla="*/ 1453 h 1974"/>
                <a:gd name="T100" fmla="*/ 973 w 1672"/>
                <a:gd name="T101" fmla="*/ 1470 h 1974"/>
                <a:gd name="T102" fmla="*/ 913 w 1672"/>
                <a:gd name="T103" fmla="*/ 1472 h 1974"/>
                <a:gd name="T104" fmla="*/ 936 w 1672"/>
                <a:gd name="T105" fmla="*/ 1470 h 1974"/>
                <a:gd name="T106" fmla="*/ 948 w 1672"/>
                <a:gd name="T107" fmla="*/ 1692 h 1974"/>
                <a:gd name="T108" fmla="*/ 403 w 1672"/>
                <a:gd name="T109" fmla="*/ 1552 h 1974"/>
                <a:gd name="T110" fmla="*/ 525 w 1672"/>
                <a:gd name="T111" fmla="*/ 1532 h 1974"/>
                <a:gd name="T112" fmla="*/ 500 w 1672"/>
                <a:gd name="T113" fmla="*/ 1715 h 1974"/>
                <a:gd name="T114" fmla="*/ 84 w 1672"/>
                <a:gd name="T115" fmla="*/ 1773 h 1974"/>
                <a:gd name="T116" fmla="*/ 975 w 1672"/>
                <a:gd name="T117" fmla="*/ 1823 h 1974"/>
                <a:gd name="T118" fmla="*/ 311 w 1672"/>
                <a:gd name="T119" fmla="*/ 164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72" h="1974">
                  <a:moveTo>
                    <a:pt x="909" y="1715"/>
                  </a:moveTo>
                  <a:cubicBezTo>
                    <a:pt x="941" y="1755"/>
                    <a:pt x="1005" y="1780"/>
                    <a:pt x="998" y="1844"/>
                  </a:cubicBezTo>
                  <a:cubicBezTo>
                    <a:pt x="918" y="1889"/>
                    <a:pt x="831" y="1928"/>
                    <a:pt x="723" y="1945"/>
                  </a:cubicBezTo>
                  <a:cubicBezTo>
                    <a:pt x="514" y="1966"/>
                    <a:pt x="296" y="1974"/>
                    <a:pt x="114" y="1897"/>
                  </a:cubicBezTo>
                  <a:cubicBezTo>
                    <a:pt x="73" y="1893"/>
                    <a:pt x="61" y="1861"/>
                    <a:pt x="29" y="1849"/>
                  </a:cubicBezTo>
                  <a:cubicBezTo>
                    <a:pt x="9" y="1812"/>
                    <a:pt x="58" y="1783"/>
                    <a:pt x="84" y="1754"/>
                  </a:cubicBezTo>
                  <a:cubicBezTo>
                    <a:pt x="100" y="1737"/>
                    <a:pt x="111" y="1722"/>
                    <a:pt x="135" y="1706"/>
                  </a:cubicBezTo>
                  <a:cubicBezTo>
                    <a:pt x="171" y="1681"/>
                    <a:pt x="221" y="1655"/>
                    <a:pt x="263" y="1637"/>
                  </a:cubicBezTo>
                  <a:cubicBezTo>
                    <a:pt x="274" y="1633"/>
                    <a:pt x="286" y="1633"/>
                    <a:pt x="295" y="1628"/>
                  </a:cubicBezTo>
                  <a:cubicBezTo>
                    <a:pt x="306" y="1623"/>
                    <a:pt x="313" y="1612"/>
                    <a:pt x="325" y="1612"/>
                  </a:cubicBezTo>
                  <a:cubicBezTo>
                    <a:pt x="330" y="1571"/>
                    <a:pt x="359" y="1546"/>
                    <a:pt x="399" y="1534"/>
                  </a:cubicBezTo>
                  <a:cubicBezTo>
                    <a:pt x="340" y="1391"/>
                    <a:pt x="267" y="1249"/>
                    <a:pt x="201" y="1102"/>
                  </a:cubicBezTo>
                  <a:cubicBezTo>
                    <a:pt x="169" y="1029"/>
                    <a:pt x="128" y="961"/>
                    <a:pt x="93" y="888"/>
                  </a:cubicBezTo>
                  <a:cubicBezTo>
                    <a:pt x="80" y="860"/>
                    <a:pt x="68" y="826"/>
                    <a:pt x="50" y="803"/>
                  </a:cubicBezTo>
                  <a:cubicBezTo>
                    <a:pt x="44" y="797"/>
                    <a:pt x="47" y="800"/>
                    <a:pt x="43" y="792"/>
                  </a:cubicBezTo>
                  <a:cubicBezTo>
                    <a:pt x="38" y="783"/>
                    <a:pt x="26" y="777"/>
                    <a:pt x="22" y="769"/>
                  </a:cubicBezTo>
                  <a:cubicBezTo>
                    <a:pt x="19" y="764"/>
                    <a:pt x="17" y="748"/>
                    <a:pt x="13" y="735"/>
                  </a:cubicBezTo>
                  <a:cubicBezTo>
                    <a:pt x="3" y="702"/>
                    <a:pt x="0" y="674"/>
                    <a:pt x="17" y="640"/>
                  </a:cubicBezTo>
                  <a:cubicBezTo>
                    <a:pt x="25" y="631"/>
                    <a:pt x="36" y="624"/>
                    <a:pt x="43" y="613"/>
                  </a:cubicBezTo>
                  <a:cubicBezTo>
                    <a:pt x="71" y="597"/>
                    <a:pt x="102" y="588"/>
                    <a:pt x="132" y="581"/>
                  </a:cubicBezTo>
                  <a:cubicBezTo>
                    <a:pt x="141" y="584"/>
                    <a:pt x="154" y="583"/>
                    <a:pt x="162" y="588"/>
                  </a:cubicBezTo>
                  <a:cubicBezTo>
                    <a:pt x="224" y="546"/>
                    <a:pt x="280" y="521"/>
                    <a:pt x="353" y="491"/>
                  </a:cubicBezTo>
                  <a:cubicBezTo>
                    <a:pt x="521" y="403"/>
                    <a:pt x="716" y="341"/>
                    <a:pt x="872" y="241"/>
                  </a:cubicBezTo>
                  <a:cubicBezTo>
                    <a:pt x="873" y="189"/>
                    <a:pt x="859" y="123"/>
                    <a:pt x="874" y="80"/>
                  </a:cubicBezTo>
                  <a:cubicBezTo>
                    <a:pt x="908" y="46"/>
                    <a:pt x="981" y="30"/>
                    <a:pt x="1028" y="16"/>
                  </a:cubicBezTo>
                  <a:cubicBezTo>
                    <a:pt x="1067" y="4"/>
                    <a:pt x="1102" y="0"/>
                    <a:pt x="1138" y="22"/>
                  </a:cubicBezTo>
                  <a:cubicBezTo>
                    <a:pt x="1188" y="80"/>
                    <a:pt x="1232" y="145"/>
                    <a:pt x="1276" y="209"/>
                  </a:cubicBezTo>
                  <a:cubicBezTo>
                    <a:pt x="1332" y="232"/>
                    <a:pt x="1391" y="236"/>
                    <a:pt x="1444" y="259"/>
                  </a:cubicBezTo>
                  <a:cubicBezTo>
                    <a:pt x="1455" y="264"/>
                    <a:pt x="1464" y="276"/>
                    <a:pt x="1476" y="282"/>
                  </a:cubicBezTo>
                  <a:cubicBezTo>
                    <a:pt x="1550" y="316"/>
                    <a:pt x="1611" y="377"/>
                    <a:pt x="1667" y="431"/>
                  </a:cubicBezTo>
                  <a:cubicBezTo>
                    <a:pt x="1660" y="451"/>
                    <a:pt x="1672" y="483"/>
                    <a:pt x="1664" y="509"/>
                  </a:cubicBezTo>
                  <a:cubicBezTo>
                    <a:pt x="1653" y="552"/>
                    <a:pt x="1612" y="588"/>
                    <a:pt x="1579" y="624"/>
                  </a:cubicBezTo>
                  <a:cubicBezTo>
                    <a:pt x="1543" y="663"/>
                    <a:pt x="1517" y="682"/>
                    <a:pt x="1471" y="709"/>
                  </a:cubicBezTo>
                  <a:cubicBezTo>
                    <a:pt x="1451" y="721"/>
                    <a:pt x="1435" y="737"/>
                    <a:pt x="1409" y="741"/>
                  </a:cubicBezTo>
                  <a:cubicBezTo>
                    <a:pt x="1417" y="795"/>
                    <a:pt x="1373" y="796"/>
                    <a:pt x="1329" y="783"/>
                  </a:cubicBezTo>
                  <a:cubicBezTo>
                    <a:pt x="1310" y="803"/>
                    <a:pt x="1309" y="840"/>
                    <a:pt x="1281" y="849"/>
                  </a:cubicBezTo>
                  <a:cubicBezTo>
                    <a:pt x="1256" y="857"/>
                    <a:pt x="1231" y="839"/>
                    <a:pt x="1205" y="831"/>
                  </a:cubicBezTo>
                  <a:cubicBezTo>
                    <a:pt x="1172" y="831"/>
                    <a:pt x="1139" y="854"/>
                    <a:pt x="1104" y="863"/>
                  </a:cubicBezTo>
                  <a:cubicBezTo>
                    <a:pt x="1102" y="863"/>
                    <a:pt x="1099" y="865"/>
                    <a:pt x="1099" y="865"/>
                  </a:cubicBezTo>
                  <a:cubicBezTo>
                    <a:pt x="1028" y="868"/>
                    <a:pt x="938" y="881"/>
                    <a:pt x="849" y="879"/>
                  </a:cubicBezTo>
                  <a:cubicBezTo>
                    <a:pt x="831" y="866"/>
                    <a:pt x="797" y="870"/>
                    <a:pt x="782" y="854"/>
                  </a:cubicBezTo>
                  <a:cubicBezTo>
                    <a:pt x="782" y="840"/>
                    <a:pt x="779" y="836"/>
                    <a:pt x="785" y="826"/>
                  </a:cubicBezTo>
                  <a:cubicBezTo>
                    <a:pt x="758" y="711"/>
                    <a:pt x="797" y="588"/>
                    <a:pt x="831" y="493"/>
                  </a:cubicBezTo>
                  <a:cubicBezTo>
                    <a:pt x="819" y="492"/>
                    <a:pt x="800" y="504"/>
                    <a:pt x="791" y="514"/>
                  </a:cubicBezTo>
                  <a:cubicBezTo>
                    <a:pt x="765" y="523"/>
                    <a:pt x="737" y="530"/>
                    <a:pt x="711" y="539"/>
                  </a:cubicBezTo>
                  <a:cubicBezTo>
                    <a:pt x="639" y="565"/>
                    <a:pt x="556" y="603"/>
                    <a:pt x="484" y="638"/>
                  </a:cubicBezTo>
                  <a:cubicBezTo>
                    <a:pt x="451" y="654"/>
                    <a:pt x="415" y="666"/>
                    <a:pt x="383" y="682"/>
                  </a:cubicBezTo>
                  <a:cubicBezTo>
                    <a:pt x="346" y="700"/>
                    <a:pt x="314" y="718"/>
                    <a:pt x="279" y="739"/>
                  </a:cubicBezTo>
                  <a:cubicBezTo>
                    <a:pt x="259" y="751"/>
                    <a:pt x="245" y="762"/>
                    <a:pt x="231" y="780"/>
                  </a:cubicBezTo>
                  <a:cubicBezTo>
                    <a:pt x="259" y="894"/>
                    <a:pt x="326" y="988"/>
                    <a:pt x="369" y="1095"/>
                  </a:cubicBezTo>
                  <a:cubicBezTo>
                    <a:pt x="389" y="1134"/>
                    <a:pt x="405" y="1173"/>
                    <a:pt x="426" y="1212"/>
                  </a:cubicBezTo>
                  <a:cubicBezTo>
                    <a:pt x="433" y="1224"/>
                    <a:pt x="442" y="1234"/>
                    <a:pt x="449" y="1247"/>
                  </a:cubicBezTo>
                  <a:cubicBezTo>
                    <a:pt x="481" y="1300"/>
                    <a:pt x="503" y="1357"/>
                    <a:pt x="537" y="1407"/>
                  </a:cubicBezTo>
                  <a:cubicBezTo>
                    <a:pt x="549" y="1427"/>
                    <a:pt x="558" y="1447"/>
                    <a:pt x="569" y="1467"/>
                  </a:cubicBezTo>
                  <a:cubicBezTo>
                    <a:pt x="576" y="1480"/>
                    <a:pt x="592" y="1492"/>
                    <a:pt x="589" y="1511"/>
                  </a:cubicBezTo>
                  <a:cubicBezTo>
                    <a:pt x="641" y="1551"/>
                    <a:pt x="716" y="1558"/>
                    <a:pt x="720" y="1619"/>
                  </a:cubicBezTo>
                  <a:cubicBezTo>
                    <a:pt x="750" y="1641"/>
                    <a:pt x="785" y="1645"/>
                    <a:pt x="819" y="1656"/>
                  </a:cubicBezTo>
                  <a:cubicBezTo>
                    <a:pt x="798" y="1534"/>
                    <a:pt x="789" y="1437"/>
                    <a:pt x="762" y="1318"/>
                  </a:cubicBezTo>
                  <a:cubicBezTo>
                    <a:pt x="761" y="1308"/>
                    <a:pt x="770" y="1308"/>
                    <a:pt x="773" y="1302"/>
                  </a:cubicBezTo>
                  <a:cubicBezTo>
                    <a:pt x="738" y="1247"/>
                    <a:pt x="701" y="1165"/>
                    <a:pt x="667" y="1091"/>
                  </a:cubicBezTo>
                  <a:cubicBezTo>
                    <a:pt x="660" y="1075"/>
                    <a:pt x="649" y="1059"/>
                    <a:pt x="644" y="1045"/>
                  </a:cubicBezTo>
                  <a:cubicBezTo>
                    <a:pt x="640" y="1030"/>
                    <a:pt x="639" y="1010"/>
                    <a:pt x="631" y="992"/>
                  </a:cubicBezTo>
                  <a:cubicBezTo>
                    <a:pt x="627" y="983"/>
                    <a:pt x="621" y="975"/>
                    <a:pt x="617" y="964"/>
                  </a:cubicBezTo>
                  <a:cubicBezTo>
                    <a:pt x="611" y="950"/>
                    <a:pt x="595" y="922"/>
                    <a:pt x="596" y="904"/>
                  </a:cubicBezTo>
                  <a:cubicBezTo>
                    <a:pt x="599" y="875"/>
                    <a:pt x="664" y="837"/>
                    <a:pt x="697" y="842"/>
                  </a:cubicBezTo>
                  <a:cubicBezTo>
                    <a:pt x="702" y="846"/>
                    <a:pt x="708" y="858"/>
                    <a:pt x="702" y="865"/>
                  </a:cubicBezTo>
                  <a:cubicBezTo>
                    <a:pt x="738" y="931"/>
                    <a:pt x="770" y="1001"/>
                    <a:pt x="805" y="1068"/>
                  </a:cubicBezTo>
                  <a:cubicBezTo>
                    <a:pt x="832" y="1113"/>
                    <a:pt x="861" y="1165"/>
                    <a:pt x="883" y="1217"/>
                  </a:cubicBezTo>
                  <a:cubicBezTo>
                    <a:pt x="890" y="1232"/>
                    <a:pt x="894" y="1257"/>
                    <a:pt x="913" y="1258"/>
                  </a:cubicBezTo>
                  <a:cubicBezTo>
                    <a:pt x="907" y="1196"/>
                    <a:pt x="911" y="1120"/>
                    <a:pt x="893" y="1068"/>
                  </a:cubicBezTo>
                  <a:cubicBezTo>
                    <a:pt x="910" y="1039"/>
                    <a:pt x="938" y="991"/>
                    <a:pt x="934" y="948"/>
                  </a:cubicBezTo>
                  <a:cubicBezTo>
                    <a:pt x="961" y="941"/>
                    <a:pt x="971" y="975"/>
                    <a:pt x="982" y="992"/>
                  </a:cubicBezTo>
                  <a:cubicBezTo>
                    <a:pt x="1001" y="1019"/>
                    <a:pt x="1017" y="1045"/>
                    <a:pt x="1046" y="1061"/>
                  </a:cubicBezTo>
                  <a:cubicBezTo>
                    <a:pt x="1040" y="1104"/>
                    <a:pt x="1052" y="1143"/>
                    <a:pt x="1049" y="1185"/>
                  </a:cubicBezTo>
                  <a:cubicBezTo>
                    <a:pt x="1071" y="1110"/>
                    <a:pt x="1103" y="1036"/>
                    <a:pt x="1127" y="971"/>
                  </a:cubicBezTo>
                  <a:cubicBezTo>
                    <a:pt x="1144" y="958"/>
                    <a:pt x="1180" y="973"/>
                    <a:pt x="1196" y="983"/>
                  </a:cubicBezTo>
                  <a:cubicBezTo>
                    <a:pt x="1189" y="1016"/>
                    <a:pt x="1216" y="1025"/>
                    <a:pt x="1237" y="1038"/>
                  </a:cubicBezTo>
                  <a:cubicBezTo>
                    <a:pt x="1239" y="1100"/>
                    <a:pt x="1188" y="1142"/>
                    <a:pt x="1207" y="1203"/>
                  </a:cubicBezTo>
                  <a:cubicBezTo>
                    <a:pt x="1204" y="1239"/>
                    <a:pt x="1153" y="1253"/>
                    <a:pt x="1154" y="1212"/>
                  </a:cubicBezTo>
                  <a:cubicBezTo>
                    <a:pt x="1146" y="1238"/>
                    <a:pt x="1139" y="1266"/>
                    <a:pt x="1125" y="1286"/>
                  </a:cubicBezTo>
                  <a:cubicBezTo>
                    <a:pt x="1153" y="1303"/>
                    <a:pt x="1123" y="1357"/>
                    <a:pt x="1120" y="1391"/>
                  </a:cubicBezTo>
                  <a:cubicBezTo>
                    <a:pt x="1117" y="1416"/>
                    <a:pt x="1121" y="1442"/>
                    <a:pt x="1120" y="1467"/>
                  </a:cubicBezTo>
                  <a:cubicBezTo>
                    <a:pt x="1115" y="1543"/>
                    <a:pt x="1104" y="1618"/>
                    <a:pt x="1097" y="1679"/>
                  </a:cubicBezTo>
                  <a:cubicBezTo>
                    <a:pt x="1049" y="1716"/>
                    <a:pt x="965" y="1721"/>
                    <a:pt x="909" y="1715"/>
                  </a:cubicBezTo>
                  <a:close/>
                  <a:moveTo>
                    <a:pt x="27" y="693"/>
                  </a:moveTo>
                  <a:cubicBezTo>
                    <a:pt x="23" y="709"/>
                    <a:pt x="42" y="754"/>
                    <a:pt x="50" y="762"/>
                  </a:cubicBezTo>
                  <a:cubicBezTo>
                    <a:pt x="52" y="765"/>
                    <a:pt x="69" y="778"/>
                    <a:pt x="77" y="783"/>
                  </a:cubicBezTo>
                  <a:cubicBezTo>
                    <a:pt x="132" y="816"/>
                    <a:pt x="213" y="776"/>
                    <a:pt x="215" y="732"/>
                  </a:cubicBezTo>
                  <a:cubicBezTo>
                    <a:pt x="217" y="732"/>
                    <a:pt x="220" y="732"/>
                    <a:pt x="222" y="732"/>
                  </a:cubicBezTo>
                  <a:cubicBezTo>
                    <a:pt x="224" y="724"/>
                    <a:pt x="220" y="700"/>
                    <a:pt x="220" y="700"/>
                  </a:cubicBezTo>
                  <a:cubicBezTo>
                    <a:pt x="224" y="672"/>
                    <a:pt x="208" y="660"/>
                    <a:pt x="194" y="636"/>
                  </a:cubicBezTo>
                  <a:cubicBezTo>
                    <a:pt x="175" y="626"/>
                    <a:pt x="149" y="625"/>
                    <a:pt x="121" y="613"/>
                  </a:cubicBezTo>
                  <a:cubicBezTo>
                    <a:pt x="84" y="615"/>
                    <a:pt x="41" y="636"/>
                    <a:pt x="31" y="670"/>
                  </a:cubicBezTo>
                  <a:cubicBezTo>
                    <a:pt x="34" y="670"/>
                    <a:pt x="37" y="671"/>
                    <a:pt x="36" y="675"/>
                  </a:cubicBezTo>
                  <a:cubicBezTo>
                    <a:pt x="33" y="675"/>
                    <a:pt x="31" y="676"/>
                    <a:pt x="29" y="677"/>
                  </a:cubicBezTo>
                  <a:cubicBezTo>
                    <a:pt x="35" y="686"/>
                    <a:pt x="27" y="691"/>
                    <a:pt x="27" y="693"/>
                  </a:cubicBezTo>
                  <a:close/>
                  <a:moveTo>
                    <a:pt x="1170" y="91"/>
                  </a:moveTo>
                  <a:cubicBezTo>
                    <a:pt x="1153" y="70"/>
                    <a:pt x="1141" y="47"/>
                    <a:pt x="1118" y="34"/>
                  </a:cubicBezTo>
                  <a:cubicBezTo>
                    <a:pt x="1082" y="14"/>
                    <a:pt x="1052" y="30"/>
                    <a:pt x="1019" y="41"/>
                  </a:cubicBezTo>
                  <a:cubicBezTo>
                    <a:pt x="951" y="64"/>
                    <a:pt x="884" y="69"/>
                    <a:pt x="883" y="149"/>
                  </a:cubicBezTo>
                  <a:cubicBezTo>
                    <a:pt x="883" y="210"/>
                    <a:pt x="903" y="286"/>
                    <a:pt x="904" y="342"/>
                  </a:cubicBezTo>
                  <a:cubicBezTo>
                    <a:pt x="972" y="243"/>
                    <a:pt x="1099" y="215"/>
                    <a:pt x="1244" y="199"/>
                  </a:cubicBezTo>
                  <a:cubicBezTo>
                    <a:pt x="1227" y="161"/>
                    <a:pt x="1196" y="122"/>
                    <a:pt x="1170" y="91"/>
                  </a:cubicBezTo>
                  <a:close/>
                  <a:moveTo>
                    <a:pt x="1359" y="252"/>
                  </a:moveTo>
                  <a:cubicBezTo>
                    <a:pt x="1348" y="250"/>
                    <a:pt x="1336" y="251"/>
                    <a:pt x="1324" y="248"/>
                  </a:cubicBezTo>
                  <a:cubicBezTo>
                    <a:pt x="1293" y="238"/>
                    <a:pt x="1258" y="222"/>
                    <a:pt x="1228" y="222"/>
                  </a:cubicBezTo>
                  <a:cubicBezTo>
                    <a:pt x="1180" y="223"/>
                    <a:pt x="1123" y="236"/>
                    <a:pt x="1083" y="248"/>
                  </a:cubicBezTo>
                  <a:cubicBezTo>
                    <a:pt x="1027" y="264"/>
                    <a:pt x="975" y="297"/>
                    <a:pt x="941" y="333"/>
                  </a:cubicBezTo>
                  <a:cubicBezTo>
                    <a:pt x="934" y="340"/>
                    <a:pt x="925" y="345"/>
                    <a:pt x="920" y="351"/>
                  </a:cubicBezTo>
                  <a:cubicBezTo>
                    <a:pt x="891" y="383"/>
                    <a:pt x="883" y="428"/>
                    <a:pt x="865" y="470"/>
                  </a:cubicBezTo>
                  <a:cubicBezTo>
                    <a:pt x="855" y="495"/>
                    <a:pt x="840" y="518"/>
                    <a:pt x="831" y="544"/>
                  </a:cubicBezTo>
                  <a:cubicBezTo>
                    <a:pt x="823" y="566"/>
                    <a:pt x="820" y="591"/>
                    <a:pt x="814" y="613"/>
                  </a:cubicBezTo>
                  <a:cubicBezTo>
                    <a:pt x="799" y="673"/>
                    <a:pt x="788" y="733"/>
                    <a:pt x="798" y="808"/>
                  </a:cubicBezTo>
                  <a:cubicBezTo>
                    <a:pt x="796" y="791"/>
                    <a:pt x="809" y="788"/>
                    <a:pt x="810" y="774"/>
                  </a:cubicBezTo>
                  <a:cubicBezTo>
                    <a:pt x="857" y="734"/>
                    <a:pt x="891" y="683"/>
                    <a:pt x="943" y="640"/>
                  </a:cubicBezTo>
                  <a:cubicBezTo>
                    <a:pt x="991" y="601"/>
                    <a:pt x="1047" y="570"/>
                    <a:pt x="1106" y="537"/>
                  </a:cubicBezTo>
                  <a:cubicBezTo>
                    <a:pt x="1255" y="455"/>
                    <a:pt x="1440" y="385"/>
                    <a:pt x="1621" y="415"/>
                  </a:cubicBezTo>
                  <a:cubicBezTo>
                    <a:pt x="1555" y="343"/>
                    <a:pt x="1471" y="279"/>
                    <a:pt x="1359" y="252"/>
                  </a:cubicBezTo>
                  <a:close/>
                  <a:moveTo>
                    <a:pt x="817" y="404"/>
                  </a:moveTo>
                  <a:cubicBezTo>
                    <a:pt x="837" y="414"/>
                    <a:pt x="832" y="422"/>
                    <a:pt x="856" y="429"/>
                  </a:cubicBezTo>
                  <a:cubicBezTo>
                    <a:pt x="864" y="420"/>
                    <a:pt x="862" y="410"/>
                    <a:pt x="867" y="401"/>
                  </a:cubicBezTo>
                  <a:cubicBezTo>
                    <a:pt x="823" y="382"/>
                    <a:pt x="825" y="316"/>
                    <a:pt x="883" y="312"/>
                  </a:cubicBezTo>
                  <a:cubicBezTo>
                    <a:pt x="879" y="299"/>
                    <a:pt x="883" y="283"/>
                    <a:pt x="876" y="277"/>
                  </a:cubicBezTo>
                  <a:cubicBezTo>
                    <a:pt x="821" y="290"/>
                    <a:pt x="798" y="341"/>
                    <a:pt x="817" y="404"/>
                  </a:cubicBezTo>
                  <a:close/>
                  <a:moveTo>
                    <a:pt x="649" y="372"/>
                  </a:moveTo>
                  <a:cubicBezTo>
                    <a:pt x="630" y="381"/>
                    <a:pt x="614" y="395"/>
                    <a:pt x="594" y="404"/>
                  </a:cubicBezTo>
                  <a:cubicBezTo>
                    <a:pt x="453" y="466"/>
                    <a:pt x="311" y="521"/>
                    <a:pt x="183" y="594"/>
                  </a:cubicBezTo>
                  <a:cubicBezTo>
                    <a:pt x="191" y="593"/>
                    <a:pt x="186" y="607"/>
                    <a:pt x="201" y="606"/>
                  </a:cubicBezTo>
                  <a:cubicBezTo>
                    <a:pt x="208" y="606"/>
                    <a:pt x="219" y="594"/>
                    <a:pt x="226" y="590"/>
                  </a:cubicBezTo>
                  <a:cubicBezTo>
                    <a:pt x="250" y="576"/>
                    <a:pt x="291" y="556"/>
                    <a:pt x="311" y="546"/>
                  </a:cubicBezTo>
                  <a:cubicBezTo>
                    <a:pt x="347" y="530"/>
                    <a:pt x="386" y="515"/>
                    <a:pt x="424" y="498"/>
                  </a:cubicBezTo>
                  <a:cubicBezTo>
                    <a:pt x="484" y="471"/>
                    <a:pt x="550" y="450"/>
                    <a:pt x="605" y="424"/>
                  </a:cubicBezTo>
                  <a:cubicBezTo>
                    <a:pt x="669" y="395"/>
                    <a:pt x="730" y="367"/>
                    <a:pt x="789" y="342"/>
                  </a:cubicBezTo>
                  <a:cubicBezTo>
                    <a:pt x="791" y="328"/>
                    <a:pt x="805" y="315"/>
                    <a:pt x="801" y="303"/>
                  </a:cubicBezTo>
                  <a:cubicBezTo>
                    <a:pt x="755" y="335"/>
                    <a:pt x="699" y="346"/>
                    <a:pt x="649" y="372"/>
                  </a:cubicBezTo>
                  <a:close/>
                  <a:moveTo>
                    <a:pt x="879" y="381"/>
                  </a:moveTo>
                  <a:cubicBezTo>
                    <a:pt x="887" y="364"/>
                    <a:pt x="894" y="345"/>
                    <a:pt x="881" y="330"/>
                  </a:cubicBezTo>
                  <a:cubicBezTo>
                    <a:pt x="864" y="336"/>
                    <a:pt x="856" y="371"/>
                    <a:pt x="879" y="381"/>
                  </a:cubicBezTo>
                  <a:close/>
                  <a:moveTo>
                    <a:pt x="787" y="388"/>
                  </a:moveTo>
                  <a:cubicBezTo>
                    <a:pt x="790" y="378"/>
                    <a:pt x="783" y="374"/>
                    <a:pt x="785" y="362"/>
                  </a:cubicBezTo>
                  <a:cubicBezTo>
                    <a:pt x="783" y="362"/>
                    <a:pt x="782" y="362"/>
                    <a:pt x="780" y="362"/>
                  </a:cubicBezTo>
                  <a:cubicBezTo>
                    <a:pt x="700" y="399"/>
                    <a:pt x="629" y="439"/>
                    <a:pt x="543" y="466"/>
                  </a:cubicBezTo>
                  <a:cubicBezTo>
                    <a:pt x="522" y="482"/>
                    <a:pt x="490" y="490"/>
                    <a:pt x="458" y="503"/>
                  </a:cubicBezTo>
                  <a:cubicBezTo>
                    <a:pt x="432" y="513"/>
                    <a:pt x="405" y="530"/>
                    <a:pt x="376" y="542"/>
                  </a:cubicBezTo>
                  <a:cubicBezTo>
                    <a:pt x="334" y="559"/>
                    <a:pt x="278" y="581"/>
                    <a:pt x="240" y="601"/>
                  </a:cubicBezTo>
                  <a:cubicBezTo>
                    <a:pt x="198" y="624"/>
                    <a:pt x="251" y="654"/>
                    <a:pt x="254" y="684"/>
                  </a:cubicBezTo>
                  <a:cubicBezTo>
                    <a:pt x="440" y="594"/>
                    <a:pt x="638" y="531"/>
                    <a:pt x="812" y="429"/>
                  </a:cubicBezTo>
                  <a:cubicBezTo>
                    <a:pt x="798" y="427"/>
                    <a:pt x="800" y="397"/>
                    <a:pt x="787" y="388"/>
                  </a:cubicBezTo>
                  <a:close/>
                  <a:moveTo>
                    <a:pt x="1572" y="604"/>
                  </a:moveTo>
                  <a:cubicBezTo>
                    <a:pt x="1614" y="557"/>
                    <a:pt x="1658" y="510"/>
                    <a:pt x="1637" y="445"/>
                  </a:cubicBezTo>
                  <a:cubicBezTo>
                    <a:pt x="1624" y="437"/>
                    <a:pt x="1614" y="431"/>
                    <a:pt x="1598" y="429"/>
                  </a:cubicBezTo>
                  <a:cubicBezTo>
                    <a:pt x="1502" y="415"/>
                    <a:pt x="1393" y="440"/>
                    <a:pt x="1324" y="461"/>
                  </a:cubicBezTo>
                  <a:cubicBezTo>
                    <a:pt x="1346" y="559"/>
                    <a:pt x="1397" y="634"/>
                    <a:pt x="1407" y="723"/>
                  </a:cubicBezTo>
                  <a:cubicBezTo>
                    <a:pt x="1472" y="688"/>
                    <a:pt x="1525" y="657"/>
                    <a:pt x="1572" y="604"/>
                  </a:cubicBezTo>
                  <a:close/>
                  <a:moveTo>
                    <a:pt x="828" y="452"/>
                  </a:moveTo>
                  <a:cubicBezTo>
                    <a:pt x="830" y="452"/>
                    <a:pt x="831" y="450"/>
                    <a:pt x="828" y="450"/>
                  </a:cubicBezTo>
                  <a:cubicBezTo>
                    <a:pt x="817" y="458"/>
                    <a:pt x="800" y="461"/>
                    <a:pt x="789" y="463"/>
                  </a:cubicBezTo>
                  <a:cubicBezTo>
                    <a:pt x="749" y="474"/>
                    <a:pt x="701" y="519"/>
                    <a:pt x="663" y="530"/>
                  </a:cubicBezTo>
                  <a:cubicBezTo>
                    <a:pt x="621" y="543"/>
                    <a:pt x="585" y="561"/>
                    <a:pt x="546" y="578"/>
                  </a:cubicBezTo>
                  <a:cubicBezTo>
                    <a:pt x="501" y="598"/>
                    <a:pt x="452" y="616"/>
                    <a:pt x="415" y="633"/>
                  </a:cubicBezTo>
                  <a:cubicBezTo>
                    <a:pt x="363" y="658"/>
                    <a:pt x="306" y="671"/>
                    <a:pt x="259" y="702"/>
                  </a:cubicBezTo>
                  <a:cubicBezTo>
                    <a:pt x="260" y="710"/>
                    <a:pt x="265" y="719"/>
                    <a:pt x="256" y="730"/>
                  </a:cubicBezTo>
                  <a:cubicBezTo>
                    <a:pt x="346" y="673"/>
                    <a:pt x="444" y="633"/>
                    <a:pt x="543" y="592"/>
                  </a:cubicBezTo>
                  <a:cubicBezTo>
                    <a:pt x="606" y="566"/>
                    <a:pt x="664" y="530"/>
                    <a:pt x="734" y="516"/>
                  </a:cubicBezTo>
                  <a:cubicBezTo>
                    <a:pt x="771" y="497"/>
                    <a:pt x="810" y="479"/>
                    <a:pt x="847" y="459"/>
                  </a:cubicBezTo>
                  <a:cubicBezTo>
                    <a:pt x="845" y="451"/>
                    <a:pt x="833" y="460"/>
                    <a:pt x="828" y="452"/>
                  </a:cubicBezTo>
                  <a:close/>
                  <a:moveTo>
                    <a:pt x="1386" y="702"/>
                  </a:moveTo>
                  <a:cubicBezTo>
                    <a:pt x="1381" y="674"/>
                    <a:pt x="1366" y="640"/>
                    <a:pt x="1352" y="606"/>
                  </a:cubicBezTo>
                  <a:cubicBezTo>
                    <a:pt x="1347" y="594"/>
                    <a:pt x="1347" y="580"/>
                    <a:pt x="1343" y="567"/>
                  </a:cubicBezTo>
                  <a:cubicBezTo>
                    <a:pt x="1337" y="550"/>
                    <a:pt x="1325" y="535"/>
                    <a:pt x="1320" y="521"/>
                  </a:cubicBezTo>
                  <a:cubicBezTo>
                    <a:pt x="1312" y="500"/>
                    <a:pt x="1312" y="483"/>
                    <a:pt x="1295" y="473"/>
                  </a:cubicBezTo>
                  <a:cubicBezTo>
                    <a:pt x="1284" y="477"/>
                    <a:pt x="1270" y="478"/>
                    <a:pt x="1265" y="486"/>
                  </a:cubicBezTo>
                  <a:cubicBezTo>
                    <a:pt x="1276" y="539"/>
                    <a:pt x="1313" y="609"/>
                    <a:pt x="1338" y="668"/>
                  </a:cubicBezTo>
                  <a:cubicBezTo>
                    <a:pt x="1346" y="686"/>
                    <a:pt x="1346" y="701"/>
                    <a:pt x="1345" y="712"/>
                  </a:cubicBezTo>
                  <a:cubicBezTo>
                    <a:pt x="1341" y="728"/>
                    <a:pt x="1320" y="736"/>
                    <a:pt x="1306" y="723"/>
                  </a:cubicBezTo>
                  <a:cubicBezTo>
                    <a:pt x="1278" y="641"/>
                    <a:pt x="1238" y="583"/>
                    <a:pt x="1205" y="509"/>
                  </a:cubicBezTo>
                  <a:cubicBezTo>
                    <a:pt x="1197" y="510"/>
                    <a:pt x="1191" y="514"/>
                    <a:pt x="1187" y="519"/>
                  </a:cubicBezTo>
                  <a:cubicBezTo>
                    <a:pt x="1196" y="562"/>
                    <a:pt x="1221" y="607"/>
                    <a:pt x="1242" y="652"/>
                  </a:cubicBezTo>
                  <a:cubicBezTo>
                    <a:pt x="1256" y="684"/>
                    <a:pt x="1278" y="725"/>
                    <a:pt x="1258" y="757"/>
                  </a:cubicBezTo>
                  <a:cubicBezTo>
                    <a:pt x="1230" y="763"/>
                    <a:pt x="1204" y="721"/>
                    <a:pt x="1193" y="700"/>
                  </a:cubicBezTo>
                  <a:cubicBezTo>
                    <a:pt x="1169" y="654"/>
                    <a:pt x="1150" y="588"/>
                    <a:pt x="1129" y="546"/>
                  </a:cubicBezTo>
                  <a:cubicBezTo>
                    <a:pt x="1118" y="549"/>
                    <a:pt x="1109" y="555"/>
                    <a:pt x="1099" y="560"/>
                  </a:cubicBezTo>
                  <a:cubicBezTo>
                    <a:pt x="1098" y="568"/>
                    <a:pt x="1109" y="566"/>
                    <a:pt x="1106" y="576"/>
                  </a:cubicBezTo>
                  <a:cubicBezTo>
                    <a:pt x="1101" y="599"/>
                    <a:pt x="1124" y="624"/>
                    <a:pt x="1141" y="650"/>
                  </a:cubicBezTo>
                  <a:cubicBezTo>
                    <a:pt x="1157" y="675"/>
                    <a:pt x="1168" y="708"/>
                    <a:pt x="1184" y="737"/>
                  </a:cubicBezTo>
                  <a:cubicBezTo>
                    <a:pt x="1191" y="749"/>
                    <a:pt x="1203" y="762"/>
                    <a:pt x="1212" y="776"/>
                  </a:cubicBezTo>
                  <a:cubicBezTo>
                    <a:pt x="1227" y="799"/>
                    <a:pt x="1237" y="832"/>
                    <a:pt x="1265" y="831"/>
                  </a:cubicBezTo>
                  <a:cubicBezTo>
                    <a:pt x="1296" y="829"/>
                    <a:pt x="1288" y="789"/>
                    <a:pt x="1308" y="771"/>
                  </a:cubicBezTo>
                  <a:cubicBezTo>
                    <a:pt x="1331" y="751"/>
                    <a:pt x="1364" y="769"/>
                    <a:pt x="1384" y="769"/>
                  </a:cubicBezTo>
                  <a:cubicBezTo>
                    <a:pt x="1391" y="749"/>
                    <a:pt x="1391" y="724"/>
                    <a:pt x="1386" y="702"/>
                  </a:cubicBezTo>
                  <a:close/>
                  <a:moveTo>
                    <a:pt x="1301" y="638"/>
                  </a:moveTo>
                  <a:cubicBezTo>
                    <a:pt x="1280" y="593"/>
                    <a:pt x="1272" y="539"/>
                    <a:pt x="1239" y="505"/>
                  </a:cubicBezTo>
                  <a:cubicBezTo>
                    <a:pt x="1240" y="499"/>
                    <a:pt x="1236" y="500"/>
                    <a:pt x="1239" y="496"/>
                  </a:cubicBezTo>
                  <a:cubicBezTo>
                    <a:pt x="1238" y="496"/>
                    <a:pt x="1236" y="496"/>
                    <a:pt x="1235" y="496"/>
                  </a:cubicBezTo>
                  <a:cubicBezTo>
                    <a:pt x="1230" y="497"/>
                    <a:pt x="1231" y="502"/>
                    <a:pt x="1223" y="500"/>
                  </a:cubicBezTo>
                  <a:cubicBezTo>
                    <a:pt x="1238" y="542"/>
                    <a:pt x="1263" y="578"/>
                    <a:pt x="1283" y="617"/>
                  </a:cubicBezTo>
                  <a:cubicBezTo>
                    <a:pt x="1298" y="646"/>
                    <a:pt x="1299" y="682"/>
                    <a:pt x="1320" y="700"/>
                  </a:cubicBezTo>
                  <a:cubicBezTo>
                    <a:pt x="1327" y="676"/>
                    <a:pt x="1311" y="658"/>
                    <a:pt x="1301" y="638"/>
                  </a:cubicBezTo>
                  <a:close/>
                  <a:moveTo>
                    <a:pt x="1184" y="576"/>
                  </a:moveTo>
                  <a:cubicBezTo>
                    <a:pt x="1178" y="557"/>
                    <a:pt x="1177" y="535"/>
                    <a:pt x="1161" y="528"/>
                  </a:cubicBezTo>
                  <a:cubicBezTo>
                    <a:pt x="1158" y="535"/>
                    <a:pt x="1143" y="531"/>
                    <a:pt x="1143" y="542"/>
                  </a:cubicBezTo>
                  <a:cubicBezTo>
                    <a:pt x="1177" y="596"/>
                    <a:pt x="1194" y="688"/>
                    <a:pt x="1244" y="735"/>
                  </a:cubicBezTo>
                  <a:cubicBezTo>
                    <a:pt x="1241" y="675"/>
                    <a:pt x="1202" y="627"/>
                    <a:pt x="1184" y="576"/>
                  </a:cubicBezTo>
                  <a:close/>
                  <a:moveTo>
                    <a:pt x="840" y="774"/>
                  </a:moveTo>
                  <a:cubicBezTo>
                    <a:pt x="824" y="792"/>
                    <a:pt x="812" y="817"/>
                    <a:pt x="805" y="840"/>
                  </a:cubicBezTo>
                  <a:cubicBezTo>
                    <a:pt x="874" y="868"/>
                    <a:pt x="966" y="861"/>
                    <a:pt x="1037" y="852"/>
                  </a:cubicBezTo>
                  <a:cubicBezTo>
                    <a:pt x="1095" y="844"/>
                    <a:pt x="1145" y="831"/>
                    <a:pt x="1189" y="810"/>
                  </a:cubicBezTo>
                  <a:cubicBezTo>
                    <a:pt x="1151" y="740"/>
                    <a:pt x="1110" y="644"/>
                    <a:pt x="1076" y="571"/>
                  </a:cubicBezTo>
                  <a:cubicBezTo>
                    <a:pt x="983" y="622"/>
                    <a:pt x="908" y="696"/>
                    <a:pt x="840" y="774"/>
                  </a:cubicBezTo>
                  <a:close/>
                  <a:moveTo>
                    <a:pt x="589" y="1559"/>
                  </a:moveTo>
                  <a:cubicBezTo>
                    <a:pt x="584" y="1554"/>
                    <a:pt x="579" y="1534"/>
                    <a:pt x="569" y="1527"/>
                  </a:cubicBezTo>
                  <a:cubicBezTo>
                    <a:pt x="564" y="1483"/>
                    <a:pt x="544" y="1466"/>
                    <a:pt x="532" y="1428"/>
                  </a:cubicBezTo>
                  <a:cubicBezTo>
                    <a:pt x="519" y="1419"/>
                    <a:pt x="513" y="1403"/>
                    <a:pt x="502" y="1391"/>
                  </a:cubicBezTo>
                  <a:cubicBezTo>
                    <a:pt x="502" y="1385"/>
                    <a:pt x="498" y="1382"/>
                    <a:pt x="497" y="1375"/>
                  </a:cubicBezTo>
                  <a:cubicBezTo>
                    <a:pt x="473" y="1348"/>
                    <a:pt x="466" y="1302"/>
                    <a:pt x="440" y="1277"/>
                  </a:cubicBezTo>
                  <a:cubicBezTo>
                    <a:pt x="406" y="1214"/>
                    <a:pt x="375" y="1150"/>
                    <a:pt x="346" y="1084"/>
                  </a:cubicBezTo>
                  <a:cubicBezTo>
                    <a:pt x="305" y="988"/>
                    <a:pt x="248" y="901"/>
                    <a:pt x="213" y="801"/>
                  </a:cubicBezTo>
                  <a:cubicBezTo>
                    <a:pt x="203" y="803"/>
                    <a:pt x="197" y="810"/>
                    <a:pt x="185" y="810"/>
                  </a:cubicBezTo>
                  <a:cubicBezTo>
                    <a:pt x="201" y="859"/>
                    <a:pt x="230" y="908"/>
                    <a:pt x="252" y="950"/>
                  </a:cubicBezTo>
                  <a:cubicBezTo>
                    <a:pt x="263" y="972"/>
                    <a:pt x="270" y="997"/>
                    <a:pt x="282" y="1019"/>
                  </a:cubicBezTo>
                  <a:cubicBezTo>
                    <a:pt x="362" y="1172"/>
                    <a:pt x="425" y="1336"/>
                    <a:pt x="518" y="1472"/>
                  </a:cubicBezTo>
                  <a:cubicBezTo>
                    <a:pt x="528" y="1503"/>
                    <a:pt x="546" y="1526"/>
                    <a:pt x="557" y="1557"/>
                  </a:cubicBezTo>
                  <a:cubicBezTo>
                    <a:pt x="558" y="1564"/>
                    <a:pt x="549" y="1565"/>
                    <a:pt x="555" y="1571"/>
                  </a:cubicBezTo>
                  <a:cubicBezTo>
                    <a:pt x="574" y="1579"/>
                    <a:pt x="579" y="1567"/>
                    <a:pt x="589" y="1559"/>
                  </a:cubicBezTo>
                  <a:close/>
                  <a:moveTo>
                    <a:pt x="105" y="875"/>
                  </a:moveTo>
                  <a:cubicBezTo>
                    <a:pt x="112" y="889"/>
                    <a:pt x="120" y="904"/>
                    <a:pt x="128" y="918"/>
                  </a:cubicBezTo>
                  <a:cubicBezTo>
                    <a:pt x="143" y="946"/>
                    <a:pt x="156" y="977"/>
                    <a:pt x="171" y="1003"/>
                  </a:cubicBezTo>
                  <a:cubicBezTo>
                    <a:pt x="237" y="1118"/>
                    <a:pt x="284" y="1244"/>
                    <a:pt x="344" y="1359"/>
                  </a:cubicBezTo>
                  <a:cubicBezTo>
                    <a:pt x="374" y="1418"/>
                    <a:pt x="387" y="1482"/>
                    <a:pt x="424" y="1534"/>
                  </a:cubicBezTo>
                  <a:cubicBezTo>
                    <a:pt x="421" y="1545"/>
                    <a:pt x="432" y="1586"/>
                    <a:pt x="458" y="1575"/>
                  </a:cubicBezTo>
                  <a:cubicBezTo>
                    <a:pt x="462" y="1554"/>
                    <a:pt x="455" y="1542"/>
                    <a:pt x="449" y="1520"/>
                  </a:cubicBezTo>
                  <a:cubicBezTo>
                    <a:pt x="420" y="1479"/>
                    <a:pt x="403" y="1430"/>
                    <a:pt x="380" y="1387"/>
                  </a:cubicBezTo>
                  <a:cubicBezTo>
                    <a:pt x="369" y="1366"/>
                    <a:pt x="359" y="1347"/>
                    <a:pt x="350" y="1325"/>
                  </a:cubicBezTo>
                  <a:cubicBezTo>
                    <a:pt x="342" y="1303"/>
                    <a:pt x="327" y="1284"/>
                    <a:pt x="316" y="1263"/>
                  </a:cubicBezTo>
                  <a:cubicBezTo>
                    <a:pt x="305" y="1241"/>
                    <a:pt x="298" y="1217"/>
                    <a:pt x="288" y="1194"/>
                  </a:cubicBezTo>
                  <a:cubicBezTo>
                    <a:pt x="270" y="1148"/>
                    <a:pt x="249" y="1104"/>
                    <a:pt x="229" y="1061"/>
                  </a:cubicBezTo>
                  <a:cubicBezTo>
                    <a:pt x="208" y="1017"/>
                    <a:pt x="180" y="978"/>
                    <a:pt x="160" y="937"/>
                  </a:cubicBezTo>
                  <a:cubicBezTo>
                    <a:pt x="141" y="897"/>
                    <a:pt x="124" y="814"/>
                    <a:pt x="82" y="817"/>
                  </a:cubicBezTo>
                  <a:cubicBezTo>
                    <a:pt x="88" y="838"/>
                    <a:pt x="95" y="855"/>
                    <a:pt x="105" y="875"/>
                  </a:cubicBezTo>
                  <a:close/>
                  <a:moveTo>
                    <a:pt x="162" y="822"/>
                  </a:moveTo>
                  <a:cubicBezTo>
                    <a:pt x="154" y="823"/>
                    <a:pt x="148" y="818"/>
                    <a:pt x="135" y="822"/>
                  </a:cubicBezTo>
                  <a:cubicBezTo>
                    <a:pt x="153" y="889"/>
                    <a:pt x="189" y="950"/>
                    <a:pt x="222" y="1010"/>
                  </a:cubicBezTo>
                  <a:cubicBezTo>
                    <a:pt x="295" y="1145"/>
                    <a:pt x="337" y="1285"/>
                    <a:pt x="419" y="1417"/>
                  </a:cubicBezTo>
                  <a:cubicBezTo>
                    <a:pt x="431" y="1449"/>
                    <a:pt x="446" y="1479"/>
                    <a:pt x="465" y="1509"/>
                  </a:cubicBezTo>
                  <a:cubicBezTo>
                    <a:pt x="482" y="1502"/>
                    <a:pt x="498" y="1515"/>
                    <a:pt x="511" y="1506"/>
                  </a:cubicBezTo>
                  <a:cubicBezTo>
                    <a:pt x="384" y="1289"/>
                    <a:pt x="282" y="1046"/>
                    <a:pt x="162" y="822"/>
                  </a:cubicBezTo>
                  <a:close/>
                  <a:moveTo>
                    <a:pt x="672" y="863"/>
                  </a:moveTo>
                  <a:cubicBezTo>
                    <a:pt x="634" y="876"/>
                    <a:pt x="615" y="902"/>
                    <a:pt x="628" y="944"/>
                  </a:cubicBezTo>
                  <a:cubicBezTo>
                    <a:pt x="634" y="961"/>
                    <a:pt x="646" y="976"/>
                    <a:pt x="654" y="996"/>
                  </a:cubicBezTo>
                  <a:cubicBezTo>
                    <a:pt x="668" y="1036"/>
                    <a:pt x="678" y="1074"/>
                    <a:pt x="695" y="1111"/>
                  </a:cubicBezTo>
                  <a:cubicBezTo>
                    <a:pt x="727" y="1181"/>
                    <a:pt x="765" y="1257"/>
                    <a:pt x="803" y="1320"/>
                  </a:cubicBezTo>
                  <a:cubicBezTo>
                    <a:pt x="824" y="1339"/>
                    <a:pt x="873" y="1342"/>
                    <a:pt x="911" y="1336"/>
                  </a:cubicBezTo>
                  <a:cubicBezTo>
                    <a:pt x="912" y="1331"/>
                    <a:pt x="907" y="1331"/>
                    <a:pt x="909" y="1325"/>
                  </a:cubicBezTo>
                  <a:cubicBezTo>
                    <a:pt x="901" y="1326"/>
                    <a:pt x="892" y="1337"/>
                    <a:pt x="883" y="1329"/>
                  </a:cubicBezTo>
                  <a:cubicBezTo>
                    <a:pt x="886" y="1315"/>
                    <a:pt x="900" y="1312"/>
                    <a:pt x="902" y="1297"/>
                  </a:cubicBezTo>
                  <a:cubicBezTo>
                    <a:pt x="888" y="1287"/>
                    <a:pt x="877" y="1315"/>
                    <a:pt x="867" y="1302"/>
                  </a:cubicBezTo>
                  <a:cubicBezTo>
                    <a:pt x="868" y="1284"/>
                    <a:pt x="898" y="1279"/>
                    <a:pt x="886" y="1263"/>
                  </a:cubicBezTo>
                  <a:cubicBezTo>
                    <a:pt x="878" y="1270"/>
                    <a:pt x="866" y="1282"/>
                    <a:pt x="856" y="1279"/>
                  </a:cubicBezTo>
                  <a:cubicBezTo>
                    <a:pt x="855" y="1257"/>
                    <a:pt x="873" y="1255"/>
                    <a:pt x="879" y="1240"/>
                  </a:cubicBezTo>
                  <a:cubicBezTo>
                    <a:pt x="873" y="1232"/>
                    <a:pt x="871" y="1220"/>
                    <a:pt x="865" y="1212"/>
                  </a:cubicBezTo>
                  <a:cubicBezTo>
                    <a:pt x="846" y="1217"/>
                    <a:pt x="823" y="1242"/>
                    <a:pt x="805" y="1233"/>
                  </a:cubicBezTo>
                  <a:cubicBezTo>
                    <a:pt x="818" y="1217"/>
                    <a:pt x="836" y="1205"/>
                    <a:pt x="856" y="1196"/>
                  </a:cubicBezTo>
                  <a:cubicBezTo>
                    <a:pt x="856" y="1189"/>
                    <a:pt x="850" y="1188"/>
                    <a:pt x="849" y="1182"/>
                  </a:cubicBezTo>
                  <a:cubicBezTo>
                    <a:pt x="839" y="1182"/>
                    <a:pt x="830" y="1194"/>
                    <a:pt x="821" y="1187"/>
                  </a:cubicBezTo>
                  <a:cubicBezTo>
                    <a:pt x="818" y="1177"/>
                    <a:pt x="833" y="1168"/>
                    <a:pt x="840" y="1162"/>
                  </a:cubicBezTo>
                  <a:cubicBezTo>
                    <a:pt x="836" y="1161"/>
                    <a:pt x="837" y="1157"/>
                    <a:pt x="835" y="1155"/>
                  </a:cubicBezTo>
                  <a:cubicBezTo>
                    <a:pt x="834" y="1153"/>
                    <a:pt x="809" y="1169"/>
                    <a:pt x="808" y="1153"/>
                  </a:cubicBezTo>
                  <a:cubicBezTo>
                    <a:pt x="808" y="1141"/>
                    <a:pt x="824" y="1145"/>
                    <a:pt x="824" y="1132"/>
                  </a:cubicBezTo>
                  <a:cubicBezTo>
                    <a:pt x="814" y="1134"/>
                    <a:pt x="803" y="1146"/>
                    <a:pt x="791" y="1139"/>
                  </a:cubicBezTo>
                  <a:cubicBezTo>
                    <a:pt x="792" y="1123"/>
                    <a:pt x="811" y="1116"/>
                    <a:pt x="810" y="1107"/>
                  </a:cubicBezTo>
                  <a:cubicBezTo>
                    <a:pt x="803" y="1104"/>
                    <a:pt x="786" y="1130"/>
                    <a:pt x="775" y="1116"/>
                  </a:cubicBezTo>
                  <a:cubicBezTo>
                    <a:pt x="782" y="1104"/>
                    <a:pt x="790" y="1095"/>
                    <a:pt x="798" y="1086"/>
                  </a:cubicBezTo>
                  <a:cubicBezTo>
                    <a:pt x="795" y="1082"/>
                    <a:pt x="793" y="1076"/>
                    <a:pt x="791" y="1070"/>
                  </a:cubicBezTo>
                  <a:cubicBezTo>
                    <a:pt x="770" y="1072"/>
                    <a:pt x="760" y="1086"/>
                    <a:pt x="746" y="1095"/>
                  </a:cubicBezTo>
                  <a:cubicBezTo>
                    <a:pt x="745" y="1092"/>
                    <a:pt x="742" y="1091"/>
                    <a:pt x="741" y="1088"/>
                  </a:cubicBezTo>
                  <a:cubicBezTo>
                    <a:pt x="747" y="1066"/>
                    <a:pt x="770" y="1062"/>
                    <a:pt x="780" y="1049"/>
                  </a:cubicBezTo>
                  <a:cubicBezTo>
                    <a:pt x="778" y="1049"/>
                    <a:pt x="777" y="1047"/>
                    <a:pt x="778" y="1045"/>
                  </a:cubicBezTo>
                  <a:cubicBezTo>
                    <a:pt x="772" y="1040"/>
                    <a:pt x="763" y="1049"/>
                    <a:pt x="755" y="1049"/>
                  </a:cubicBezTo>
                  <a:cubicBezTo>
                    <a:pt x="754" y="1045"/>
                    <a:pt x="748" y="1045"/>
                    <a:pt x="750" y="1038"/>
                  </a:cubicBezTo>
                  <a:cubicBezTo>
                    <a:pt x="754" y="1031"/>
                    <a:pt x="764" y="1031"/>
                    <a:pt x="766" y="1024"/>
                  </a:cubicBezTo>
                  <a:cubicBezTo>
                    <a:pt x="758" y="1012"/>
                    <a:pt x="745" y="1038"/>
                    <a:pt x="729" y="1026"/>
                  </a:cubicBezTo>
                  <a:cubicBezTo>
                    <a:pt x="735" y="1017"/>
                    <a:pt x="740" y="1006"/>
                    <a:pt x="755" y="1006"/>
                  </a:cubicBezTo>
                  <a:cubicBezTo>
                    <a:pt x="753" y="1000"/>
                    <a:pt x="752" y="995"/>
                    <a:pt x="746" y="994"/>
                  </a:cubicBezTo>
                  <a:cubicBezTo>
                    <a:pt x="740" y="1000"/>
                    <a:pt x="735" y="1006"/>
                    <a:pt x="723" y="1006"/>
                  </a:cubicBezTo>
                  <a:cubicBezTo>
                    <a:pt x="724" y="993"/>
                    <a:pt x="726" y="982"/>
                    <a:pt x="741" y="983"/>
                  </a:cubicBezTo>
                  <a:cubicBezTo>
                    <a:pt x="739" y="975"/>
                    <a:pt x="736" y="969"/>
                    <a:pt x="732" y="964"/>
                  </a:cubicBezTo>
                  <a:cubicBezTo>
                    <a:pt x="716" y="974"/>
                    <a:pt x="696" y="1002"/>
                    <a:pt x="681" y="992"/>
                  </a:cubicBezTo>
                  <a:cubicBezTo>
                    <a:pt x="693" y="975"/>
                    <a:pt x="706" y="960"/>
                    <a:pt x="727" y="953"/>
                  </a:cubicBezTo>
                  <a:cubicBezTo>
                    <a:pt x="713" y="920"/>
                    <a:pt x="697" y="878"/>
                    <a:pt x="672" y="863"/>
                  </a:cubicBezTo>
                  <a:close/>
                  <a:moveTo>
                    <a:pt x="938" y="1019"/>
                  </a:moveTo>
                  <a:cubicBezTo>
                    <a:pt x="951" y="1015"/>
                    <a:pt x="959" y="1006"/>
                    <a:pt x="966" y="996"/>
                  </a:cubicBezTo>
                  <a:cubicBezTo>
                    <a:pt x="961" y="989"/>
                    <a:pt x="957" y="981"/>
                    <a:pt x="950" y="976"/>
                  </a:cubicBezTo>
                  <a:cubicBezTo>
                    <a:pt x="952" y="996"/>
                    <a:pt x="940" y="1003"/>
                    <a:pt x="938" y="1019"/>
                  </a:cubicBezTo>
                  <a:close/>
                  <a:moveTo>
                    <a:pt x="1170" y="996"/>
                  </a:moveTo>
                  <a:cubicBezTo>
                    <a:pt x="1163" y="995"/>
                    <a:pt x="1155" y="993"/>
                    <a:pt x="1150" y="989"/>
                  </a:cubicBezTo>
                  <a:cubicBezTo>
                    <a:pt x="1148" y="996"/>
                    <a:pt x="1140" y="995"/>
                    <a:pt x="1141" y="1003"/>
                  </a:cubicBezTo>
                  <a:cubicBezTo>
                    <a:pt x="1152" y="1008"/>
                    <a:pt x="1164" y="1009"/>
                    <a:pt x="1173" y="1010"/>
                  </a:cubicBezTo>
                  <a:cubicBezTo>
                    <a:pt x="1175" y="995"/>
                    <a:pt x="1166" y="1008"/>
                    <a:pt x="1170" y="996"/>
                  </a:cubicBezTo>
                  <a:close/>
                  <a:moveTo>
                    <a:pt x="932" y="1026"/>
                  </a:moveTo>
                  <a:cubicBezTo>
                    <a:pt x="930" y="1040"/>
                    <a:pt x="916" y="1079"/>
                    <a:pt x="918" y="1081"/>
                  </a:cubicBezTo>
                  <a:cubicBezTo>
                    <a:pt x="937" y="1112"/>
                    <a:pt x="949" y="1054"/>
                    <a:pt x="968" y="1049"/>
                  </a:cubicBezTo>
                  <a:cubicBezTo>
                    <a:pt x="982" y="1054"/>
                    <a:pt x="986" y="1068"/>
                    <a:pt x="998" y="1074"/>
                  </a:cubicBezTo>
                  <a:cubicBezTo>
                    <a:pt x="999" y="1065"/>
                    <a:pt x="1011" y="1067"/>
                    <a:pt x="1010" y="1056"/>
                  </a:cubicBezTo>
                  <a:cubicBezTo>
                    <a:pt x="997" y="1042"/>
                    <a:pt x="989" y="1023"/>
                    <a:pt x="973" y="1012"/>
                  </a:cubicBezTo>
                  <a:cubicBezTo>
                    <a:pt x="966" y="1025"/>
                    <a:pt x="945" y="1039"/>
                    <a:pt x="932" y="1026"/>
                  </a:cubicBezTo>
                  <a:close/>
                  <a:moveTo>
                    <a:pt x="1129" y="1019"/>
                  </a:moveTo>
                  <a:cubicBezTo>
                    <a:pt x="1113" y="1062"/>
                    <a:pt x="1091" y="1099"/>
                    <a:pt x="1081" y="1148"/>
                  </a:cubicBezTo>
                  <a:cubicBezTo>
                    <a:pt x="1100" y="1160"/>
                    <a:pt x="1134" y="1163"/>
                    <a:pt x="1152" y="1148"/>
                  </a:cubicBezTo>
                  <a:cubicBezTo>
                    <a:pt x="1161" y="1115"/>
                    <a:pt x="1166" y="1078"/>
                    <a:pt x="1173" y="1038"/>
                  </a:cubicBezTo>
                  <a:cubicBezTo>
                    <a:pt x="1164" y="1026"/>
                    <a:pt x="1149" y="1020"/>
                    <a:pt x="1129" y="1019"/>
                  </a:cubicBezTo>
                  <a:close/>
                  <a:moveTo>
                    <a:pt x="1159" y="1196"/>
                  </a:moveTo>
                  <a:cubicBezTo>
                    <a:pt x="1165" y="1199"/>
                    <a:pt x="1164" y="1209"/>
                    <a:pt x="1175" y="1208"/>
                  </a:cubicBezTo>
                  <a:cubicBezTo>
                    <a:pt x="1180" y="1162"/>
                    <a:pt x="1199" y="1106"/>
                    <a:pt x="1219" y="1056"/>
                  </a:cubicBezTo>
                  <a:cubicBezTo>
                    <a:pt x="1213" y="1046"/>
                    <a:pt x="1204" y="1040"/>
                    <a:pt x="1191" y="1038"/>
                  </a:cubicBezTo>
                  <a:cubicBezTo>
                    <a:pt x="1186" y="1088"/>
                    <a:pt x="1171" y="1148"/>
                    <a:pt x="1159" y="1196"/>
                  </a:cubicBezTo>
                  <a:close/>
                  <a:moveTo>
                    <a:pt x="918" y="1107"/>
                  </a:moveTo>
                  <a:cubicBezTo>
                    <a:pt x="928" y="1191"/>
                    <a:pt x="930" y="1277"/>
                    <a:pt x="948" y="1339"/>
                  </a:cubicBezTo>
                  <a:cubicBezTo>
                    <a:pt x="952" y="1335"/>
                    <a:pt x="978" y="1335"/>
                    <a:pt x="989" y="1339"/>
                  </a:cubicBezTo>
                  <a:cubicBezTo>
                    <a:pt x="994" y="1328"/>
                    <a:pt x="984" y="1307"/>
                    <a:pt x="991" y="1290"/>
                  </a:cubicBezTo>
                  <a:cubicBezTo>
                    <a:pt x="1010" y="1295"/>
                    <a:pt x="996" y="1331"/>
                    <a:pt x="1012" y="1339"/>
                  </a:cubicBezTo>
                  <a:cubicBezTo>
                    <a:pt x="1029" y="1322"/>
                    <a:pt x="1027" y="1282"/>
                    <a:pt x="1026" y="1249"/>
                  </a:cubicBezTo>
                  <a:cubicBezTo>
                    <a:pt x="1037" y="1194"/>
                    <a:pt x="1023" y="1143"/>
                    <a:pt x="1021" y="1086"/>
                  </a:cubicBezTo>
                  <a:cubicBezTo>
                    <a:pt x="1012" y="1090"/>
                    <a:pt x="999" y="1096"/>
                    <a:pt x="987" y="1091"/>
                  </a:cubicBezTo>
                  <a:cubicBezTo>
                    <a:pt x="989" y="1139"/>
                    <a:pt x="997" y="1197"/>
                    <a:pt x="994" y="1249"/>
                  </a:cubicBezTo>
                  <a:cubicBezTo>
                    <a:pt x="969" y="1206"/>
                    <a:pt x="989" y="1127"/>
                    <a:pt x="964" y="1081"/>
                  </a:cubicBezTo>
                  <a:cubicBezTo>
                    <a:pt x="959" y="1100"/>
                    <a:pt x="937" y="1110"/>
                    <a:pt x="918" y="1107"/>
                  </a:cubicBezTo>
                  <a:close/>
                  <a:moveTo>
                    <a:pt x="1040" y="1336"/>
                  </a:moveTo>
                  <a:cubicBezTo>
                    <a:pt x="1054" y="1331"/>
                    <a:pt x="1067" y="1325"/>
                    <a:pt x="1083" y="1323"/>
                  </a:cubicBezTo>
                  <a:cubicBezTo>
                    <a:pt x="1112" y="1278"/>
                    <a:pt x="1131" y="1232"/>
                    <a:pt x="1143" y="1176"/>
                  </a:cubicBezTo>
                  <a:cubicBezTo>
                    <a:pt x="1115" y="1177"/>
                    <a:pt x="1089" y="1176"/>
                    <a:pt x="1076" y="1162"/>
                  </a:cubicBezTo>
                  <a:cubicBezTo>
                    <a:pt x="1057" y="1222"/>
                    <a:pt x="1046" y="1272"/>
                    <a:pt x="1040" y="1336"/>
                  </a:cubicBezTo>
                  <a:close/>
                  <a:moveTo>
                    <a:pt x="911" y="1277"/>
                  </a:moveTo>
                  <a:cubicBezTo>
                    <a:pt x="916" y="1288"/>
                    <a:pt x="914" y="1294"/>
                    <a:pt x="922" y="1300"/>
                  </a:cubicBezTo>
                  <a:cubicBezTo>
                    <a:pt x="919" y="1289"/>
                    <a:pt x="922" y="1277"/>
                    <a:pt x="916" y="1274"/>
                  </a:cubicBezTo>
                  <a:cubicBezTo>
                    <a:pt x="915" y="1276"/>
                    <a:pt x="914" y="1277"/>
                    <a:pt x="911" y="1277"/>
                  </a:cubicBezTo>
                  <a:close/>
                  <a:moveTo>
                    <a:pt x="803" y="1437"/>
                  </a:moveTo>
                  <a:cubicBezTo>
                    <a:pt x="889" y="1451"/>
                    <a:pt x="951" y="1459"/>
                    <a:pt x="1030" y="1430"/>
                  </a:cubicBezTo>
                  <a:cubicBezTo>
                    <a:pt x="1072" y="1435"/>
                    <a:pt x="1079" y="1419"/>
                    <a:pt x="1104" y="1407"/>
                  </a:cubicBezTo>
                  <a:cubicBezTo>
                    <a:pt x="1101" y="1373"/>
                    <a:pt x="1115" y="1355"/>
                    <a:pt x="1118" y="1325"/>
                  </a:cubicBezTo>
                  <a:cubicBezTo>
                    <a:pt x="1072" y="1366"/>
                    <a:pt x="996" y="1352"/>
                    <a:pt x="925" y="1359"/>
                  </a:cubicBezTo>
                  <a:cubicBezTo>
                    <a:pt x="887" y="1363"/>
                    <a:pt x="811" y="1356"/>
                    <a:pt x="785" y="1339"/>
                  </a:cubicBezTo>
                  <a:cubicBezTo>
                    <a:pt x="793" y="1374"/>
                    <a:pt x="796" y="1404"/>
                    <a:pt x="803" y="1437"/>
                  </a:cubicBezTo>
                  <a:close/>
                  <a:moveTo>
                    <a:pt x="1067" y="1453"/>
                  </a:moveTo>
                  <a:cubicBezTo>
                    <a:pt x="1071" y="1475"/>
                    <a:pt x="1071" y="1487"/>
                    <a:pt x="1072" y="1511"/>
                  </a:cubicBezTo>
                  <a:cubicBezTo>
                    <a:pt x="1084" y="1513"/>
                    <a:pt x="1086" y="1504"/>
                    <a:pt x="1097" y="1504"/>
                  </a:cubicBezTo>
                  <a:cubicBezTo>
                    <a:pt x="1096" y="1472"/>
                    <a:pt x="1107" y="1459"/>
                    <a:pt x="1102" y="1435"/>
                  </a:cubicBezTo>
                  <a:cubicBezTo>
                    <a:pt x="1092" y="1443"/>
                    <a:pt x="1074" y="1442"/>
                    <a:pt x="1067" y="1453"/>
                  </a:cubicBezTo>
                  <a:close/>
                  <a:moveTo>
                    <a:pt x="1042" y="1525"/>
                  </a:moveTo>
                  <a:cubicBezTo>
                    <a:pt x="1044" y="1522"/>
                    <a:pt x="1046" y="1524"/>
                    <a:pt x="1053" y="1522"/>
                  </a:cubicBezTo>
                  <a:cubicBezTo>
                    <a:pt x="1057" y="1501"/>
                    <a:pt x="1061" y="1460"/>
                    <a:pt x="1042" y="1453"/>
                  </a:cubicBezTo>
                  <a:cubicBezTo>
                    <a:pt x="1036" y="1471"/>
                    <a:pt x="1039" y="1500"/>
                    <a:pt x="1042" y="1525"/>
                  </a:cubicBezTo>
                  <a:close/>
                  <a:moveTo>
                    <a:pt x="805" y="1458"/>
                  </a:moveTo>
                  <a:cubicBezTo>
                    <a:pt x="808" y="1484"/>
                    <a:pt x="815" y="1503"/>
                    <a:pt x="817" y="1529"/>
                  </a:cubicBezTo>
                  <a:cubicBezTo>
                    <a:pt x="825" y="1529"/>
                    <a:pt x="832" y="1538"/>
                    <a:pt x="837" y="1534"/>
                  </a:cubicBezTo>
                  <a:cubicBezTo>
                    <a:pt x="842" y="1514"/>
                    <a:pt x="836" y="1494"/>
                    <a:pt x="835" y="1465"/>
                  </a:cubicBezTo>
                  <a:cubicBezTo>
                    <a:pt x="823" y="1459"/>
                    <a:pt x="818" y="1457"/>
                    <a:pt x="805" y="1458"/>
                  </a:cubicBezTo>
                  <a:close/>
                  <a:moveTo>
                    <a:pt x="973" y="1470"/>
                  </a:moveTo>
                  <a:cubicBezTo>
                    <a:pt x="972" y="1497"/>
                    <a:pt x="969" y="1517"/>
                    <a:pt x="975" y="1545"/>
                  </a:cubicBezTo>
                  <a:cubicBezTo>
                    <a:pt x="991" y="1540"/>
                    <a:pt x="1012" y="1541"/>
                    <a:pt x="1023" y="1532"/>
                  </a:cubicBezTo>
                  <a:cubicBezTo>
                    <a:pt x="1026" y="1503"/>
                    <a:pt x="1024" y="1489"/>
                    <a:pt x="1019" y="1460"/>
                  </a:cubicBezTo>
                  <a:cubicBezTo>
                    <a:pt x="1005" y="1458"/>
                    <a:pt x="988" y="1466"/>
                    <a:pt x="973" y="1470"/>
                  </a:cubicBezTo>
                  <a:close/>
                  <a:moveTo>
                    <a:pt x="854" y="1541"/>
                  </a:moveTo>
                  <a:cubicBezTo>
                    <a:pt x="876" y="1546"/>
                    <a:pt x="890" y="1545"/>
                    <a:pt x="916" y="1548"/>
                  </a:cubicBezTo>
                  <a:cubicBezTo>
                    <a:pt x="915" y="1523"/>
                    <a:pt x="921" y="1496"/>
                    <a:pt x="913" y="1472"/>
                  </a:cubicBezTo>
                  <a:cubicBezTo>
                    <a:pt x="894" y="1468"/>
                    <a:pt x="867" y="1468"/>
                    <a:pt x="854" y="1465"/>
                  </a:cubicBezTo>
                  <a:cubicBezTo>
                    <a:pt x="855" y="1482"/>
                    <a:pt x="852" y="1524"/>
                    <a:pt x="854" y="1541"/>
                  </a:cubicBezTo>
                  <a:close/>
                  <a:moveTo>
                    <a:pt x="936" y="1470"/>
                  </a:moveTo>
                  <a:cubicBezTo>
                    <a:pt x="929" y="1493"/>
                    <a:pt x="932" y="1521"/>
                    <a:pt x="934" y="1550"/>
                  </a:cubicBezTo>
                  <a:cubicBezTo>
                    <a:pt x="942" y="1549"/>
                    <a:pt x="954" y="1552"/>
                    <a:pt x="959" y="1548"/>
                  </a:cubicBezTo>
                  <a:cubicBezTo>
                    <a:pt x="955" y="1526"/>
                    <a:pt x="961" y="1496"/>
                    <a:pt x="952" y="1470"/>
                  </a:cubicBezTo>
                  <a:cubicBezTo>
                    <a:pt x="947" y="1470"/>
                    <a:pt x="942" y="1470"/>
                    <a:pt x="936" y="1470"/>
                  </a:cubicBezTo>
                  <a:close/>
                  <a:moveTo>
                    <a:pt x="1026" y="1561"/>
                  </a:moveTo>
                  <a:cubicBezTo>
                    <a:pt x="1021" y="1560"/>
                    <a:pt x="1022" y="1555"/>
                    <a:pt x="1014" y="1557"/>
                  </a:cubicBezTo>
                  <a:cubicBezTo>
                    <a:pt x="959" y="1579"/>
                    <a:pt x="886" y="1572"/>
                    <a:pt x="821" y="1552"/>
                  </a:cubicBezTo>
                  <a:cubicBezTo>
                    <a:pt x="829" y="1584"/>
                    <a:pt x="834" y="1634"/>
                    <a:pt x="842" y="1669"/>
                  </a:cubicBezTo>
                  <a:cubicBezTo>
                    <a:pt x="848" y="1675"/>
                    <a:pt x="854" y="1680"/>
                    <a:pt x="860" y="1685"/>
                  </a:cubicBezTo>
                  <a:cubicBezTo>
                    <a:pt x="877" y="1683"/>
                    <a:pt x="893" y="1698"/>
                    <a:pt x="911" y="1699"/>
                  </a:cubicBezTo>
                  <a:cubicBezTo>
                    <a:pt x="923" y="1700"/>
                    <a:pt x="935" y="1692"/>
                    <a:pt x="948" y="1692"/>
                  </a:cubicBezTo>
                  <a:cubicBezTo>
                    <a:pt x="987" y="1692"/>
                    <a:pt x="1031" y="1702"/>
                    <a:pt x="1065" y="1679"/>
                  </a:cubicBezTo>
                  <a:cubicBezTo>
                    <a:pt x="1088" y="1638"/>
                    <a:pt x="1091" y="1567"/>
                    <a:pt x="1090" y="1527"/>
                  </a:cubicBezTo>
                  <a:cubicBezTo>
                    <a:pt x="1071" y="1541"/>
                    <a:pt x="1041" y="1544"/>
                    <a:pt x="1026" y="1561"/>
                  </a:cubicBezTo>
                  <a:close/>
                  <a:moveTo>
                    <a:pt x="481" y="1534"/>
                  </a:moveTo>
                  <a:cubicBezTo>
                    <a:pt x="493" y="1554"/>
                    <a:pt x="500" y="1597"/>
                    <a:pt x="452" y="1600"/>
                  </a:cubicBezTo>
                  <a:cubicBezTo>
                    <a:pt x="442" y="1593"/>
                    <a:pt x="437" y="1594"/>
                    <a:pt x="424" y="1598"/>
                  </a:cubicBezTo>
                  <a:cubicBezTo>
                    <a:pt x="417" y="1581"/>
                    <a:pt x="419" y="1554"/>
                    <a:pt x="403" y="1552"/>
                  </a:cubicBezTo>
                  <a:cubicBezTo>
                    <a:pt x="390" y="1566"/>
                    <a:pt x="340" y="1581"/>
                    <a:pt x="360" y="1610"/>
                  </a:cubicBezTo>
                  <a:cubicBezTo>
                    <a:pt x="442" y="1626"/>
                    <a:pt x="562" y="1633"/>
                    <a:pt x="658" y="1610"/>
                  </a:cubicBezTo>
                  <a:cubicBezTo>
                    <a:pt x="657" y="1602"/>
                    <a:pt x="665" y="1604"/>
                    <a:pt x="663" y="1596"/>
                  </a:cubicBezTo>
                  <a:cubicBezTo>
                    <a:pt x="653" y="1575"/>
                    <a:pt x="629" y="1554"/>
                    <a:pt x="612" y="1555"/>
                  </a:cubicBezTo>
                  <a:cubicBezTo>
                    <a:pt x="641" y="1578"/>
                    <a:pt x="584" y="1605"/>
                    <a:pt x="557" y="1596"/>
                  </a:cubicBezTo>
                  <a:cubicBezTo>
                    <a:pt x="537" y="1589"/>
                    <a:pt x="531" y="1568"/>
                    <a:pt x="534" y="1548"/>
                  </a:cubicBezTo>
                  <a:cubicBezTo>
                    <a:pt x="529" y="1545"/>
                    <a:pt x="528" y="1537"/>
                    <a:pt x="525" y="1532"/>
                  </a:cubicBezTo>
                  <a:cubicBezTo>
                    <a:pt x="512" y="1536"/>
                    <a:pt x="502" y="1528"/>
                    <a:pt x="481" y="1534"/>
                  </a:cubicBezTo>
                  <a:close/>
                  <a:moveTo>
                    <a:pt x="686" y="1607"/>
                  </a:moveTo>
                  <a:cubicBezTo>
                    <a:pt x="679" y="1617"/>
                    <a:pt x="668" y="1626"/>
                    <a:pt x="658" y="1630"/>
                  </a:cubicBezTo>
                  <a:cubicBezTo>
                    <a:pt x="582" y="1662"/>
                    <a:pt x="481" y="1632"/>
                    <a:pt x="385" y="1642"/>
                  </a:cubicBezTo>
                  <a:cubicBezTo>
                    <a:pt x="378" y="1635"/>
                    <a:pt x="358" y="1633"/>
                    <a:pt x="344" y="1630"/>
                  </a:cubicBezTo>
                  <a:cubicBezTo>
                    <a:pt x="339" y="1642"/>
                    <a:pt x="336" y="1655"/>
                    <a:pt x="334" y="1669"/>
                  </a:cubicBezTo>
                  <a:cubicBezTo>
                    <a:pt x="361" y="1696"/>
                    <a:pt x="432" y="1706"/>
                    <a:pt x="500" y="1715"/>
                  </a:cubicBezTo>
                  <a:cubicBezTo>
                    <a:pt x="540" y="1721"/>
                    <a:pt x="564" y="1718"/>
                    <a:pt x="605" y="1711"/>
                  </a:cubicBezTo>
                  <a:cubicBezTo>
                    <a:pt x="629" y="1706"/>
                    <a:pt x="696" y="1690"/>
                    <a:pt x="704" y="1674"/>
                  </a:cubicBezTo>
                  <a:cubicBezTo>
                    <a:pt x="714" y="1652"/>
                    <a:pt x="696" y="1625"/>
                    <a:pt x="693" y="1607"/>
                  </a:cubicBezTo>
                  <a:cubicBezTo>
                    <a:pt x="690" y="1607"/>
                    <a:pt x="688" y="1607"/>
                    <a:pt x="686" y="1607"/>
                  </a:cubicBezTo>
                  <a:close/>
                  <a:moveTo>
                    <a:pt x="261" y="1662"/>
                  </a:moveTo>
                  <a:cubicBezTo>
                    <a:pt x="229" y="1676"/>
                    <a:pt x="207" y="1688"/>
                    <a:pt x="178" y="1704"/>
                  </a:cubicBezTo>
                  <a:cubicBezTo>
                    <a:pt x="137" y="1727"/>
                    <a:pt x="116" y="1739"/>
                    <a:pt x="84" y="1773"/>
                  </a:cubicBezTo>
                  <a:cubicBezTo>
                    <a:pt x="70" y="1787"/>
                    <a:pt x="45" y="1813"/>
                    <a:pt x="47" y="1830"/>
                  </a:cubicBezTo>
                  <a:cubicBezTo>
                    <a:pt x="51" y="1857"/>
                    <a:pt x="107" y="1874"/>
                    <a:pt x="130" y="1883"/>
                  </a:cubicBezTo>
                  <a:cubicBezTo>
                    <a:pt x="205" y="1912"/>
                    <a:pt x="288" y="1931"/>
                    <a:pt x="376" y="1940"/>
                  </a:cubicBezTo>
                  <a:cubicBezTo>
                    <a:pt x="450" y="1948"/>
                    <a:pt x="484" y="1935"/>
                    <a:pt x="555" y="1936"/>
                  </a:cubicBezTo>
                  <a:cubicBezTo>
                    <a:pt x="600" y="1936"/>
                    <a:pt x="638" y="1933"/>
                    <a:pt x="681" y="1927"/>
                  </a:cubicBezTo>
                  <a:cubicBezTo>
                    <a:pt x="760" y="1915"/>
                    <a:pt x="822" y="1904"/>
                    <a:pt x="883" y="1878"/>
                  </a:cubicBezTo>
                  <a:cubicBezTo>
                    <a:pt x="919" y="1864"/>
                    <a:pt x="953" y="1847"/>
                    <a:pt x="975" y="1823"/>
                  </a:cubicBezTo>
                  <a:cubicBezTo>
                    <a:pt x="941" y="1751"/>
                    <a:pt x="866" y="1720"/>
                    <a:pt x="808" y="1672"/>
                  </a:cubicBezTo>
                  <a:cubicBezTo>
                    <a:pt x="780" y="1669"/>
                    <a:pt x="762" y="1656"/>
                    <a:pt x="734" y="1653"/>
                  </a:cubicBezTo>
                  <a:cubicBezTo>
                    <a:pt x="731" y="1660"/>
                    <a:pt x="734" y="1668"/>
                    <a:pt x="736" y="1679"/>
                  </a:cubicBezTo>
                  <a:cubicBezTo>
                    <a:pt x="695" y="1707"/>
                    <a:pt x="639" y="1727"/>
                    <a:pt x="580" y="1734"/>
                  </a:cubicBezTo>
                  <a:cubicBezTo>
                    <a:pt x="537" y="1739"/>
                    <a:pt x="498" y="1730"/>
                    <a:pt x="463" y="1727"/>
                  </a:cubicBezTo>
                  <a:cubicBezTo>
                    <a:pt x="401" y="1721"/>
                    <a:pt x="349" y="1721"/>
                    <a:pt x="311" y="1688"/>
                  </a:cubicBezTo>
                  <a:cubicBezTo>
                    <a:pt x="309" y="1681"/>
                    <a:pt x="325" y="1654"/>
                    <a:pt x="311" y="1644"/>
                  </a:cubicBezTo>
                  <a:cubicBezTo>
                    <a:pt x="301" y="1650"/>
                    <a:pt x="280" y="1654"/>
                    <a:pt x="261" y="166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4D4D4D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70"/>
            <p:cNvSpPr>
              <a:spLocks/>
            </p:cNvSpPr>
            <p:nvPr/>
          </p:nvSpPr>
          <p:spPr bwMode="auto">
            <a:xfrm>
              <a:off x="3695700" y="3516313"/>
              <a:ext cx="44450" cy="44450"/>
            </a:xfrm>
            <a:custGeom>
              <a:avLst/>
              <a:gdLst>
                <a:gd name="T0" fmla="*/ 35 w 68"/>
                <a:gd name="T1" fmla="*/ 4 h 69"/>
                <a:gd name="T2" fmla="*/ 3 w 68"/>
                <a:gd name="T3" fmla="*/ 31 h 69"/>
                <a:gd name="T4" fmla="*/ 35 w 68"/>
                <a:gd name="T5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69">
                  <a:moveTo>
                    <a:pt x="35" y="4"/>
                  </a:moveTo>
                  <a:cubicBezTo>
                    <a:pt x="68" y="35"/>
                    <a:pt x="9" y="69"/>
                    <a:pt x="3" y="31"/>
                  </a:cubicBezTo>
                  <a:cubicBezTo>
                    <a:pt x="0" y="12"/>
                    <a:pt x="20" y="0"/>
                    <a:pt x="3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4D4D4D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714744" y="3071816"/>
            <a:ext cx="9268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/>
                <a:ea typeface="微软雅黑"/>
              </a:rPr>
              <a:t>․   ․ 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215206" y="2428874"/>
            <a:ext cx="9268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/>
                <a:ea typeface="微软雅黑"/>
              </a:rPr>
              <a:t>․   ․  </a:t>
            </a:r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4282" y="214296"/>
            <a:ext cx="328614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四、课内阅读理解。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85720" y="2214560"/>
            <a:ext cx="2013960" cy="20370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28860" y="571486"/>
            <a:ext cx="67151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            (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西沙群岛一带海水</a:t>
            </a:r>
            <a:r>
              <a:rPr lang="zh-CN" altLang="en-US" sz="2800" u="sng" dirty="0" smtClean="0">
                <a:latin typeface="楷体" pitchFamily="49" charset="-122"/>
                <a:ea typeface="楷体" pitchFamily="49" charset="-122"/>
              </a:rPr>
              <a:t>色彩鲜艳</a:t>
            </a:r>
            <a:r>
              <a:rPr lang="en-US" altLang="zh-CN" sz="2800" u="sng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u="sng" dirty="0" smtClean="0">
                <a:latin typeface="楷体" pitchFamily="49" charset="-122"/>
                <a:ea typeface="楷体" pitchFamily="49" charset="-122"/>
              </a:rPr>
              <a:t>式样繁多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),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瑰丽无比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有深蓝的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淡青的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浅绿的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杏黄的。一块块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一条条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相互交错着。因为海底高低不平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有山崖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有峡谷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海水有深有浅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从海面看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色彩就不同了。</a:t>
            </a:r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314" y="26804"/>
            <a:ext cx="885828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                   (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二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u="sng" dirty="0" smtClean="0">
                <a:latin typeface="楷体" pitchFamily="49" charset="-122"/>
                <a:ea typeface="楷体" pitchFamily="49" charset="-122"/>
              </a:rPr>
              <a:t>鱼一群一群</a:t>
            </a:r>
            <a:r>
              <a:rPr lang="en-US" altLang="zh-CN" sz="2800" u="sng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u="sng" dirty="0" smtClean="0">
                <a:latin typeface="楷体" pitchFamily="49" charset="-122"/>
                <a:ea typeface="楷体" pitchFamily="49" charset="-122"/>
              </a:rPr>
              <a:t>结成一队一队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地在珊瑚丛中穿来穿去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好看极了。有的全身布满彩色的条纹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有的头上长着一簇红缨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有的周身像插着好些扇子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游动的时候飘飘摇摇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有的眼睛圆溜溜的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身上长满了刺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鼓起气来像皮球一样圆。各种各样的鱼多得数不清。正像人们说的那样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西沙群岛的海里一半是水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一半是鱼。</a:t>
            </a:r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034" y="618640"/>
            <a:ext cx="771530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根据画线句子的意思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在括号里写出成语。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714612" y="1928808"/>
            <a:ext cx="357190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五光十色 成群结队</a:t>
            </a:r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034" y="618640"/>
            <a:ext cx="77153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描写海水颜色的句子是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表明西沙群岛海水颜色丰富多彩的原因的句子是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1472" y="571486"/>
            <a:ext cx="74295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   西沙群岛一带海水五光十色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瑰丽无比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有深蓝的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淡青的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浅绿的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杏黄的。一块块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一条条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相互交错着。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034" y="2571750"/>
            <a:ext cx="76438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               因为海底高低不平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有山崖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有峡谷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海水有深有浅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从海面看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色彩就不同了。 </a:t>
            </a:r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</TotalTime>
  <Words>295</Words>
  <Application>Microsoft Office PowerPoint</Application>
  <PresentationFormat>全屏显示(16:9)</PresentationFormat>
  <Paragraphs>65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143</cp:revision>
  <dcterms:created xsi:type="dcterms:W3CDTF">2018-12-06T02:32:37Z</dcterms:created>
  <dcterms:modified xsi:type="dcterms:W3CDTF">2019-07-30T09:19:02Z</dcterms:modified>
</cp:coreProperties>
</file>