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60" r:id="rId8"/>
    <p:sldId id="259" r:id="rId9"/>
    <p:sldId id="276" r:id="rId10"/>
    <p:sldId id="300" r:id="rId11"/>
    <p:sldId id="277" r:id="rId12"/>
    <p:sldId id="302" r:id="rId13"/>
    <p:sldId id="303" r:id="rId14"/>
    <p:sldId id="288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8" d="100"/>
          <a:sy n="68" d="100"/>
        </p:scale>
        <p:origin x="-96" y="-1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85734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一棵棵、一顶顶”可以换成“一棵、一顶”吗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28860" y="1928808"/>
            <a:ext cx="5000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不可以，因为“一棵棵、一顶顶”形容树多。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0298" y="357172"/>
            <a:ext cx="55721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下面哪一个不是“撑开的绿绒大伞”的榕树特点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数量多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树冠大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形状像一把撑开的伞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1000114"/>
            <a:ext cx="928694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海滨小城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一、用部首查字法查下面的字。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3510" y="714362"/>
            <a:ext cx="8929718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“鸥”查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“臂”查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“靠”查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“载”查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57990" y="905839"/>
            <a:ext cx="55683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4      9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7990" y="1548781"/>
            <a:ext cx="55683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13      17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臂膀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47688" y="2191723"/>
            <a:ext cx="67254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        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47688" y="2786381"/>
            <a:ext cx="679691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6      10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72264" y="3357568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/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4"/>
            <p:cNvSpPr/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5"/>
            <p:cNvSpPr/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6"/>
            <p:cNvSpPr/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7"/>
            <p:cNvSpPr/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8"/>
            <p:cNvSpPr/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1571618"/>
            <a:ext cx="685804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zhěnɡ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1571618"/>
            <a:ext cx="416331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              遍及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2" y="2214560"/>
            <a:ext cx="452559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亚军                整洁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2857502"/>
            <a:ext cx="434445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排除               亚洲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三、形近字组词。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857238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踩（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85723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踩踏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78580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遍（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偏（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257175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除（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涂（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78580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一遍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除掉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0298" y="107155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786446" y="100011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786446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躺（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淌（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躺下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428860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08" y="785800"/>
            <a:ext cx="65008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船队一靠岸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海滩上就喧闹起来。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喧闹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一棵棵榕树就像一顶顶撑开的绿绒大伞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树叶密不透风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可以遮太阳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挡风雨。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密不透风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四、用加点的词语造句。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1434644"/>
            <a:ext cx="5286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下课了，教室里传出喧闹的声音。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7620" y="3434908"/>
            <a:ext cx="4286280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由这里望去，它像一堵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密不透风的绿墙。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08" y="357172"/>
            <a:ext cx="61436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小城的街道除了沥青的大路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都是用细沙铺成的。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28860" y="2500312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全班除了班长以外，每个人都分到一个小笔记本当做纪念品。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071552"/>
            <a:ext cx="8572560" cy="3250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城里每一个庭院都栽了很多树。有桉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ān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树、椰子树、橄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gǎn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lǎn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树、凤凰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huáng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还有别的许多亚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yà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热带树木。初夏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桉树叶子散发出来的香味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飘得满街满院都是。凤凰树开了花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开得那么热闹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小城好像笼罩在一片片红云中。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5984" y="714362"/>
            <a:ext cx="6572296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小城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的公园更美。这里栽着许许多多榕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róng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树。一棵棵榕树就像一顶顶撑开的绿绒大伞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树叶密不透风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可以遮太阳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挡风雨。树下摆着石凳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dèng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每逢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féng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休息的日子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石凳上总是坐满了人。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WPS 演示</Application>
  <PresentationFormat>全屏显示(16:9)</PresentationFormat>
  <Paragraphs>116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149</cp:revision>
  <dcterms:created xsi:type="dcterms:W3CDTF">2018-12-06T02:32:00Z</dcterms:created>
  <dcterms:modified xsi:type="dcterms:W3CDTF">2021-08-10T09:46:22Z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