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77" r:id="rId11"/>
    <p:sldId id="278" r:id="rId12"/>
    <p:sldId id="282" r:id="rId13"/>
    <p:sldId id="265" r:id="rId14"/>
    <p:sldId id="281" r:id="rId15"/>
    <p:sldId id="283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0" d="100"/>
          <a:sy n="70" d="100"/>
        </p:scale>
        <p:origin x="-246" y="-90"/>
      </p:cViewPr>
      <p:guideLst>
        <p:guide orient="horz" pos="1608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03290"/>
            <a:ext cx="1857356" cy="1368578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四、阅读理解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819399"/>
            <a:ext cx="7358082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课了,不同民族的小学生,在同一间教室里学习。大家一起朗读课文,那声音真好听!这时候,窗外十分安静,树枝不摇了,鸟儿不叫了,蝴蝶停在花朵上,好像都在听同学们读课文。最有趣的是,跑来了两只猴子。这些山林里的朋友,是那样好奇地听着。下课了,大家在大青树下跳孔雀舞,摔跤,做游戏,招引来许多小鸟,连松鼠也赶来看热闹。</a:t>
            </a:r>
            <a:endParaRPr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8874"/>
            <a:ext cx="2714625" cy="200025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786" y="214296"/>
            <a:ext cx="657229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选段中描写窗外十分安静的是哪一句？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7554" y="1214428"/>
            <a:ext cx="46434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这时候，窗外十分安静，树枝不摇了，鸟儿不叫了，蝴蝶停在花朵上，好像都在听同学们读课文。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000114"/>
            <a:ext cx="2714625" cy="200025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488" y="714362"/>
            <a:ext cx="571504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“这些山林中的朋友，是那样好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奇地听着。”句子运用了（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的修辞手法。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比喻            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拟人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夸张            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排比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5272" y="1357304"/>
            <a:ext cx="919170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大青树下的小学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一、读拼音写汉字。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928676"/>
            <a:ext cx="7358114" cy="1939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chen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，许多小学生穿着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的民族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zhu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来到学校，在教室里 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地读书。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100011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18" y="16199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6446" y="161990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服装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0562" y="22859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8662" y="1071552"/>
            <a:ext cx="7358114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zhěng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的操场上，古老的挂钟，挂在大青树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zhu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的枝干上。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11429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7553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粗壮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二、词语积累运用。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1183367"/>
            <a:ext cx="60722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在括号里填上表示动作的词。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）孔雀舞    （    ）跤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）游戏       （    ）课文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192880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6380" y="192880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4612" y="25717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86380" y="25717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5984" y="928676"/>
            <a:ext cx="607223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照样子填词语。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例：（美丽）的景色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）的小鸟    （      ）的铜钟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）的老师     洁白的（      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6" y="23342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23574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292894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94941" y="297722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42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57422" y="428610"/>
            <a:ext cx="60722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选择词语填空。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好奇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奇异     奇怪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）山里的朋友（      ）地听着同学们朗读课文。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）你听到了哪些（      ）的声响？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）海底世界景色（       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6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8" y="31432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三、照样子补充句子。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例：苹果散发出气味。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（红红的）苹果散发出（香甜的气味）。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00298" y="2183499"/>
            <a:ext cx="53578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影子在粉墙上摇晃。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）的影子在（      ）的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粉墙上（      ）地摇晃。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292894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凤尾竹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57884" y="297722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洁白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80297" y="35718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428860" y="2183499"/>
            <a:ext cx="57150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同学们打招呼。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）的同学们（                                 ）打招呼。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615251"/>
            <a:ext cx="8215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五星红旗在校园里飘扬。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）的五星红旗在校园里（      ）地飘扬。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1401069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80495" y="1401069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2946163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4612" y="3612259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向在校园里欢唱的小鸟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1046</Words>
  <Application>WPS 演示</Application>
  <PresentationFormat>全屏显示(16:9)</PresentationFormat>
  <Paragraphs>129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方正少儿简体</vt:lpstr>
      <vt:lpstr>楷体</vt:lpstr>
      <vt:lpstr>微软雅黑</vt:lpstr>
      <vt:lpstr>Times New Roman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49</cp:revision>
  <dcterms:created xsi:type="dcterms:W3CDTF">2018-12-06T02:32:00Z</dcterms:created>
  <dcterms:modified xsi:type="dcterms:W3CDTF">2021-08-10T09:17:40Z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