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89" r:id="rId5"/>
    <p:sldId id="310" r:id="rId6"/>
    <p:sldId id="259" r:id="rId7"/>
    <p:sldId id="276" r:id="rId8"/>
    <p:sldId id="300" r:id="rId9"/>
    <p:sldId id="311" r:id="rId10"/>
    <p:sldId id="308" r:id="rId11"/>
    <p:sldId id="303" r:id="rId12"/>
    <p:sldId id="304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5149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956906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635936"/>
      </p:ext>
    </p:extLst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12531"/>
      </p:ext>
    </p:extLst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526524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35426"/>
      </p:ext>
    </p:extLst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71155"/>
      </p:ext>
    </p:extLst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14341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8710"/>
      </p:ext>
    </p:extLst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67591"/>
      </p:ext>
    </p:extLst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575074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594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0034" y="285734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照样子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严严实实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4546" y="928676"/>
            <a:ext cx="621510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端端正正  大大方方  整整齐齐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1714494"/>
            <a:ext cx="77867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从文中找出一个比喻句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”画出来。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7422" y="2500312"/>
            <a:ext cx="53578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草地上盛开着各种各样的野花，红的、白的、黄的、紫的，真像个美丽的大花坛。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8728" y="500048"/>
            <a:ext cx="5072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这段话主要描写的是 </a:t>
            </a:r>
            <a:r>
              <a:rPr lang="en-US" altLang="zh-CN" sz="280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1670" y="1428742"/>
            <a:ext cx="4357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夏天小兴安岭的美丽景色。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1119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296"/>
            <a:ext cx="2786082" cy="1626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美丽的小兴安岭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37324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一、读拼音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写字词。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14362"/>
            <a:ext cx="792961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爷爷在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huā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tán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旁坐着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微笑地看着小孙子跑来跑去。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他的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xiàn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被柱子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dǎng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住了。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小鹿在溪边散步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它们有的俯下身子喝水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有的侧着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nǎo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dai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欣赏自己映在水里的影子。 </a:t>
            </a:r>
          </a:p>
        </p:txBody>
      </p:sp>
      <p:sp>
        <p:nvSpPr>
          <p:cNvPr id="17" name="矩形 16"/>
          <p:cNvSpPr/>
          <p:nvPr/>
        </p:nvSpPr>
        <p:spPr>
          <a:xfrm>
            <a:off x="3286116" y="785800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花坛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488" y="2071684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视线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85984" y="3357568"/>
            <a:ext cx="1071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脑袋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06217" y="3286130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>
              <a:spLocks/>
            </p:cNvSpPr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4"/>
            <p:cNvSpPr>
              <a:spLocks/>
            </p:cNvSpPr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5"/>
            <p:cNvSpPr>
              <a:spLocks/>
            </p:cNvSpPr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6"/>
            <p:cNvSpPr>
              <a:spLocks/>
            </p:cNvSpPr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7"/>
            <p:cNvSpPr>
              <a:spLocks/>
            </p:cNvSpPr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8"/>
            <p:cNvSpPr>
              <a:spLocks/>
            </p:cNvSpPr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4346" y="2428874"/>
            <a:ext cx="2013960" cy="203705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二、给句中加点的字注音。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28794" y="714362"/>
            <a:ext cx="628654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毕业了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同学们恋恋不舍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地离开了宿舍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国家日益兴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旺发达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作为中国人怎能不高兴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我和小晶一边散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一边谈论有关散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文的问题。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143240" y="714362"/>
            <a:ext cx="52149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shě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shè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14810" y="1928808"/>
            <a:ext cx="23932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xīng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xìng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14612" y="3214692"/>
            <a:ext cx="4786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sàn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sǎn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28860" y="427412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500562" y="364332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500430" y="300037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786182" y="235743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786050" y="178593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8" y="114299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三、比一比，组词语。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857238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视（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现（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85723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视线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现在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78580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刮（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乱（      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15140" y="78580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刮风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胡乱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0298" y="107155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786446" y="100011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袋（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代（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衣袋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代替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428860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000760" y="2544077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当（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挡（      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15140" y="2544077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当时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挡住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786446" y="2758391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3" grpId="0" animBg="1"/>
      <p:bldP spid="14" grpId="0" animBg="1"/>
      <p:bldP spid="16" grpId="0"/>
      <p:bldP spid="17" grpId="0"/>
      <p:bldP spid="18" grpId="0" animBg="1"/>
      <p:bldP spid="15" grpId="0"/>
      <p:bldP spid="19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14546" y="857238"/>
            <a:ext cx="6500858" cy="261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海洋　　山顶　　照社　　枝条</a:t>
            </a:r>
          </a:p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融化　　懒绿　　欣赏　　白桦</a:t>
            </a:r>
          </a:p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ts val="4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浓雾　　宝库　　视现　　收藏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四、找出词语中的错别字并改正。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1285866"/>
            <a:ext cx="4572032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“社”改为“射”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2428874"/>
            <a:ext cx="5214974" cy="58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“懒”改为“嫩”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3429006"/>
            <a:ext cx="5214974" cy="58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“现”改为“线”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1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928676"/>
            <a:ext cx="714380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几百里连成一片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就像绿色的海洋。”这句话中把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比作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　　　    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285734"/>
            <a:ext cx="614366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五、读下面的句子并完成练习。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85984" y="1500180"/>
            <a:ext cx="407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树木　       绿色的海洋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6858016" y="3500444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2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428610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仿照上面的两个句子各写一句话。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596" y="1928808"/>
            <a:ext cx="63580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蔚蓝的天空中飘着几朵白云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就像一群羊悠闲地在散步。</a:t>
            </a:r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7289695" y="3286130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734214"/>
            <a:ext cx="1500198" cy="151740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六、课内阅读理解。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857238"/>
            <a:ext cx="70009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夏天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树木长得葱葱茏茏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密密层层的枝叶把森林封得严严实实的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挡住了人们的视线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遮住了蓝蓝的天空。早晨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雾从山谷里升起来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整个森林浸在乳白色的浓雾里。太阳出来了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千万缕耀眼的金光穿过树梢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照射在工人宿舍门前的草地上。草地上盛开着各种各样的野花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红的、白的、黄的、紫的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真像个美丽的大花坛。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391</Words>
  <Application>Microsoft Office PowerPoint</Application>
  <PresentationFormat>全屏显示(16:9)</PresentationFormat>
  <Paragraphs>90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192</cp:revision>
  <dcterms:created xsi:type="dcterms:W3CDTF">2018-12-06T02:32:37Z</dcterms:created>
  <dcterms:modified xsi:type="dcterms:W3CDTF">2019-07-30T09:24:10Z</dcterms:modified>
</cp:coreProperties>
</file>