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89" r:id="rId5"/>
    <p:sldId id="259" r:id="rId6"/>
    <p:sldId id="276" r:id="rId7"/>
    <p:sldId id="300" r:id="rId8"/>
    <p:sldId id="277" r:id="rId9"/>
    <p:sldId id="303" r:id="rId10"/>
    <p:sldId id="304" r:id="rId11"/>
    <p:sldId id="305" r:id="rId12"/>
    <p:sldId id="288" r:id="rId13"/>
    <p:sldId id="306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65149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956906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635936"/>
      </p:ext>
    </p:extLst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212531"/>
      </p:ext>
    </p:extLst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526524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835426"/>
      </p:ext>
    </p:extLst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871155"/>
      </p:ext>
    </p:extLst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214341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68710"/>
      </p:ext>
    </p:extLst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267591"/>
      </p:ext>
    </p:extLst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575074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1594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71934" y="894226"/>
            <a:ext cx="52863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庭院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口小肚大的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陶器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涌出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214296"/>
            <a:ext cx="6357982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解释下列加点字。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群儿戏于庭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一儿登瓮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众皆弃去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水迸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43174" y="3000378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/>
                <a:ea typeface="微软雅黑"/>
              </a:rPr>
              <a:t>․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3174" y="2357436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/>
                <a:ea typeface="微软雅黑"/>
              </a:rPr>
              <a:t>․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1071552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/>
                <a:ea typeface="微软雅黑"/>
              </a:rPr>
              <a:t>․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554" y="1714494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/>
                <a:ea typeface="微软雅黑"/>
              </a:rPr>
              <a:t>․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/>
      <p:bldP spid="9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764386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请用现代汉语写出下面句子的意思。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众皆弃去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光持石击瓮破之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水迸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儿得活。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1857370"/>
            <a:ext cx="5429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大家都逃开了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司马光捡起石头朝大缸砸去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水缸被砸破了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水喷了出来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掉进水缸的小朋友得救了。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72866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从文中可以看出司马光是个怎样的人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请简要概括。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00298" y="1857370"/>
            <a:ext cx="514353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司马光是一个机智勇敢的人。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1119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214296"/>
            <a:ext cx="3143272" cy="1626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司马光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7324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一、看拼音写词语。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14362"/>
            <a:ext cx="7358114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tíng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yu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dēng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diē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qún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zhòng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qì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gōng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zhǔ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7" name="矩形 16"/>
          <p:cNvSpPr/>
          <p:nvPr/>
        </p:nvSpPr>
        <p:spPr>
          <a:xfrm>
            <a:off x="2357422" y="834084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庭院                 登山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4546" y="1477026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跌倒                  群众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00232" y="2119968"/>
            <a:ext cx="500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放弃               支持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71670" y="2762910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公司               主持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286644" y="3357568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>
              <a:spLocks/>
            </p:cNvSpPr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4"/>
            <p:cNvSpPr>
              <a:spLocks/>
            </p:cNvSpPr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5"/>
            <p:cNvSpPr>
              <a:spLocks/>
            </p:cNvSpPr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6"/>
            <p:cNvSpPr>
              <a:spLocks/>
            </p:cNvSpPr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7"/>
            <p:cNvSpPr>
              <a:spLocks/>
            </p:cNvSpPr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8"/>
            <p:cNvSpPr>
              <a:spLocks/>
            </p:cNvSpPr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二、形近字组词。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857238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司（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词（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85723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公司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词汇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78580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庭（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挺（      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15140" y="78580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家庭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挺住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0298" y="107155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786446" y="100011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登（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凳（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登山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凳子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428860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52076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3" grpId="0" animBg="1"/>
      <p:bldP spid="14" grpId="0" animBg="1"/>
      <p:bldP spid="16" grpId="0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08" y="785800"/>
            <a:ext cx="650085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①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méi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②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mò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看他那一副没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精打采的样子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一定是昨天夜里又玩电子游戏了。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雨越下越急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滂沱大雨淹没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了街道和田野。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7215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三、选择正确的读音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将序号填入括号里。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1428742"/>
            <a:ext cx="8572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15140" y="2786064"/>
            <a:ext cx="714380" cy="64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93048" y="186951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50436" y="3143254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15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8662" y="1071552"/>
            <a:ext cx="77153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司马光把缸砸破了。    缸是被司马光砸破的。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小羊把青草吃完了。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明明把地扫干净了。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285734"/>
            <a:ext cx="614366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四、照样子写句子。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00628" y="1843466"/>
            <a:ext cx="4643470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青草是被小羊吃完的。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214282" y="3429006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000628" y="2629284"/>
            <a:ext cx="5214974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地是被明明扫干净的。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2" grpId="0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五、课内阅读。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1357304"/>
            <a:ext cx="607223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群儿戏于庭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一儿登瓮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足跌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dirty="0" err="1" smtClean="0">
                <a:latin typeface="楷体" pitchFamily="49" charset="-122"/>
                <a:ea typeface="楷体" pitchFamily="49" charset="-122"/>
              </a:rPr>
              <a:t>diē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没水中。众皆弃去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光持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800" dirty="0" err="1" smtClean="0">
                <a:latin typeface="楷体" pitchFamily="49" charset="-122"/>
                <a:ea typeface="楷体" pitchFamily="49" charset="-122"/>
              </a:rPr>
              <a:t>chí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石击瓮破之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水迸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儿得活。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5984" y="642924"/>
            <a:ext cx="6357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本文选自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司马光是北宋著名的政治家、史学家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他主持编纂了中国历史上第一部编年体通史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21935" y="642924"/>
            <a:ext cx="3107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司马光传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1736" y="2571750"/>
            <a:ext cx="2000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资治通鉴</a:t>
            </a:r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43042" y="829565"/>
            <a:ext cx="635798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为加点字注音。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水瓮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皆大欢喜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放弃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迸裂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35985" y="1472507"/>
            <a:ext cx="56793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wèng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 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qì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bèng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928808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64486" y="1916666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143108" y="250031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00562" y="2559608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/>
                <a:ea typeface="微软雅黑"/>
              </a:rPr>
              <a:t>․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7" grpId="0"/>
      <p:bldP spid="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361</Words>
  <Application>Microsoft Office PowerPoint</Application>
  <PresentationFormat>全屏显示(16:9)</PresentationFormat>
  <Paragraphs>95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170</cp:revision>
  <dcterms:created xsi:type="dcterms:W3CDTF">2018-12-06T02:32:37Z</dcterms:created>
  <dcterms:modified xsi:type="dcterms:W3CDTF">2019-07-30T09:29:11Z</dcterms:modified>
</cp:coreProperties>
</file>