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75" r:id="rId7"/>
    <p:sldId id="260" r:id="rId8"/>
    <p:sldId id="276" r:id="rId9"/>
    <p:sldId id="277" r:id="rId10"/>
    <p:sldId id="278" r:id="rId11"/>
    <p:sldId id="283" r:id="rId12"/>
    <p:sldId id="265" r:id="rId13"/>
    <p:sldId id="284" r:id="rId14"/>
    <p:sldId id="285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70" d="100"/>
          <a:sy n="70" d="100"/>
        </p:scale>
        <p:origin x="-1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401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073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0730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0730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40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65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95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63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21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52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835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87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214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6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26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57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15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7356" y="857238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①妈妈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我真的觉得那些花朵是在地下的学校里上学。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②他们关了门做功课。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         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他们想在放学以前出来游戏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他们的老师是要罚他们站墙角的。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③雨一来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他们便放假了。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71470" y="2428874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14296"/>
            <a:ext cx="2571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七、阅读理解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2628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43768" y="3286130"/>
            <a:ext cx="1592265" cy="1000132"/>
            <a:chOff x="3136900" y="5457825"/>
            <a:chExt cx="1235075" cy="863600"/>
          </a:xfrm>
        </p:grpSpPr>
        <p:sp>
          <p:nvSpPr>
            <p:cNvPr id="10" name="Freeform 120"/>
            <p:cNvSpPr>
              <a:spLocks/>
            </p:cNvSpPr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1"/>
            <p:cNvSpPr>
              <a:spLocks/>
            </p:cNvSpPr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2"/>
            <p:cNvSpPr>
              <a:spLocks/>
            </p:cNvSpPr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3"/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42908" y="500048"/>
            <a:ext cx="2035983" cy="1500198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670" y="785800"/>
            <a:ext cx="664373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④树枝在林中互相碰触着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绿叶在狂风里簌簌地响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雷云拍着大手。这时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花孩子们便穿了紫的、黄的、白的衣裳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冲了出来。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⑤你可知道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妈妈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他们的家是在天上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在星星所住的地方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26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7189" y="2857502"/>
            <a:ext cx="2035983" cy="1500198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0232" y="714362"/>
            <a:ext cx="664373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⑥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你没有看见他们怎样地急着要到那儿去吗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你不知道他们为什么那样急急忙忙吗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我自然能够猜得出他们是对谁扬起双臂来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他们也有他们的妈妈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就像我有我自己的妈妈一样。</a:t>
            </a:r>
          </a:p>
        </p:txBody>
      </p:sp>
    </p:spTree>
    <p:extLst>
      <p:ext uri="{BB962C8B-B14F-4D97-AF65-F5344CB8AC3E}">
        <p14:creationId xmlns:p14="http://schemas.microsoft.com/office/powerpoint/2010/main" xmlns="" val="264326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7189" y="2857502"/>
            <a:ext cx="2035983" cy="1500198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8794" y="526852"/>
            <a:ext cx="714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在文段②中的括号里填上恰当的关联词语。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第④段中的拟声词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第⑥段运用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修辞手法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写出了作者想知道花们为什么到天上去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作者想象花们在地下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学校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充满了童真童趣。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9055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簌簌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13341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反问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21914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急切心情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30486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做功课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496" y="3048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罚站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3371" y="3048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放假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26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</a:p>
        </p:txBody>
      </p:sp>
    </p:spTree>
    <p:extLst>
      <p:ext uri="{BB962C8B-B14F-4D97-AF65-F5344CB8AC3E}">
        <p14:creationId xmlns:p14="http://schemas.microsoft.com/office/powerpoint/2010/main" xmlns="" val="4073111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1025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花的学校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732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一、选择正确的读音打“√”。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51999" y="1142990"/>
            <a:ext cx="90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1785932"/>
            <a:ext cx="90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94677" y="2428874"/>
            <a:ext cx="906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48600" y="2500312"/>
            <a:ext cx="1295400" cy="1903413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4612" y="928676"/>
            <a:ext cx="4643470" cy="2104739"/>
            <a:chOff x="2714612" y="928676"/>
            <a:chExt cx="4643470" cy="2104739"/>
          </a:xfrm>
        </p:grpSpPr>
        <p:sp>
          <p:nvSpPr>
            <p:cNvPr id="7" name="TextBox 6"/>
            <p:cNvSpPr txBox="1"/>
            <p:nvPr/>
          </p:nvSpPr>
          <p:spPr>
            <a:xfrm>
              <a:off x="2714612" y="928676"/>
              <a:ext cx="464347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荒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原（</a:t>
              </a:r>
              <a:r>
                <a:rPr lang="en-US" altLang="zh-CN" sz="2800" dirty="0" smtClean="0">
                  <a:latin typeface="微软雅黑" pitchFamily="34" charset="-122"/>
                  <a:ea typeface="微软雅黑" pitchFamily="34" charset="-122"/>
                </a:rPr>
                <a:t>hang    </a:t>
              </a:r>
              <a:r>
                <a:rPr lang="en-US" altLang="zh-CN" sz="2800" dirty="0" err="1" smtClean="0">
                  <a:latin typeface="微软雅黑" pitchFamily="34" charset="-122"/>
                  <a:ea typeface="微软雅黑" pitchFamily="34" charset="-122"/>
                </a:rPr>
                <a:t>huāng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放</a:t>
              </a:r>
              <a:r>
                <a:rPr lang="zh-CN" altLang="en-US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假（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jiǎ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jià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)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衣裳（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shang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    </a:t>
              </a:r>
              <a:r>
                <a:rPr lang="en-US" altLang="zh-CN" sz="2800" dirty="0" err="1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cháng</a:t>
              </a:r>
              <a:r>
                <a:rPr lang="en-US" altLang="zh-CN" sz="2800" dirty="0" smtClean="0">
                  <a:uFill>
                    <a:solidFill>
                      <a:srgbClr val="FF0000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sz="2800" dirty="0">
                <a:uFill>
                  <a:solidFill>
                    <a:srgbClr val="FF0000"/>
                  </a:solidFill>
                </a:u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57488" y="1357304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214678" y="1895771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4678" y="2571750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928676"/>
            <a:ext cx="70723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穿着美丽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yi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shang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的花们在阵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雨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luò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xià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的时候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yáng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起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bi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hù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相碰触着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tiaò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wǔ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kuánghuān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.        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0429" y="10483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衣裳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16913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二、看拼音，写词语。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169134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扬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2285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23342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28794" y="3429006"/>
            <a:ext cx="85725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57356" y="29772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跳舞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190" y="29772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狂欢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三、词语填空。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142990"/>
            <a:ext cx="46434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   ）的东风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        ）的衣裳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       ）地响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12627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润湿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0383" y="1905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五颜六色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25485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簌簌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2462" y="2857502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881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四、辨一辩，再 组词。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14055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荒野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204853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慌张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94941" y="14055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自由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笛子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357554" y="269147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目不暇接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65983" y="33344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假日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43702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党员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04752" y="33344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衣裳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71736" y="1285866"/>
            <a:ext cx="6357982" cy="3894208"/>
            <a:chOff x="2571736" y="1285866"/>
            <a:chExt cx="6357982" cy="3894208"/>
          </a:xfrm>
        </p:grpSpPr>
        <p:sp>
          <p:nvSpPr>
            <p:cNvPr id="8" name="TextBox 7"/>
            <p:cNvSpPr txBox="1"/>
            <p:nvPr/>
          </p:nvSpPr>
          <p:spPr>
            <a:xfrm>
              <a:off x="2857488" y="1285866"/>
              <a:ext cx="6072230" cy="389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荒（          ）         由（ 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慌（          ）　　  笛（ 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暇（          ）         党（ 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假（          ）         裳（       ）</a:t>
              </a: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latin typeface="微软雅黑" pitchFamily="34" charset="-122"/>
                  <a:ea typeface="微软雅黑" pitchFamily="34" charset="-122"/>
                </a:rPr>
                <a:t>	</a:t>
              </a:r>
              <a:endParaRPr lang="zh-CN" altLang="en-US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左大括号 26"/>
            <p:cNvSpPr/>
            <p:nvPr/>
          </p:nvSpPr>
          <p:spPr>
            <a:xfrm>
              <a:off x="2571736" y="1571618"/>
              <a:ext cx="285752" cy="92869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左大括号 27"/>
            <p:cNvSpPr/>
            <p:nvPr/>
          </p:nvSpPr>
          <p:spPr>
            <a:xfrm>
              <a:off x="5643570" y="1571618"/>
              <a:ext cx="285752" cy="92869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左大括号 29"/>
            <p:cNvSpPr/>
            <p:nvPr/>
          </p:nvSpPr>
          <p:spPr>
            <a:xfrm>
              <a:off x="2571736" y="2857502"/>
              <a:ext cx="285752" cy="92869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左大括号 30"/>
            <p:cNvSpPr/>
            <p:nvPr/>
          </p:nvSpPr>
          <p:spPr>
            <a:xfrm>
              <a:off x="5643570" y="2857502"/>
              <a:ext cx="285752" cy="92869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429138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3024" y="114299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14296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五、读句子，给多音字选择正确的读音。并用“√”标注。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22" y="1105151"/>
            <a:ext cx="62865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同学们在集体宿舍睡觉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jiào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的时候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并不觉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jiào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得拥挤。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期中考试后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小红的成绩被落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là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luò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下一大截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所以她不禁伤心落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là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luò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泪。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0016" y="1996857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56836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6710" y="328613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357422" y="1183367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假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jiǎ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jià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如我能在寒假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jiǎ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800" dirty="0" err="1" smtClean="0">
                <a:latin typeface="微软雅黑" pitchFamily="34" charset="-122"/>
                <a:ea typeface="微软雅黑" pitchFamily="34" charset="-122"/>
              </a:rPr>
              <a:t>jià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里坚持每天做家务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妈妈一定会很高兴的。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57554" y="135730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2396" y="1353915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29520" y="2857502"/>
            <a:ext cx="1222376" cy="1346201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0"/>
            <p:cNvSpPr>
              <a:spLocks/>
            </p:cNvSpPr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六、将反问句改为陈述句。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142990"/>
            <a:ext cx="70723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难道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你不知道他们为什么那样急急忙忙吗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2262844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你应该知道他们为什么那样急急忙忙。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Freeform 169"/>
          <p:cNvSpPr>
            <a:spLocks noEditPoints="1"/>
          </p:cNvSpPr>
          <p:nvPr/>
        </p:nvSpPr>
        <p:spPr bwMode="auto">
          <a:xfrm>
            <a:off x="7215206" y="3143254"/>
            <a:ext cx="1450978" cy="1062040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rgbClr val="EA6C8A"/>
            </a:solidFill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444</Words>
  <Application>Microsoft Office PowerPoint</Application>
  <PresentationFormat>全屏显示(16:9)</PresentationFormat>
  <Paragraphs>106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67</cp:revision>
  <dcterms:created xsi:type="dcterms:W3CDTF">2018-12-06T02:32:37Z</dcterms:created>
  <dcterms:modified xsi:type="dcterms:W3CDTF">2019-07-30T07:35:35Z</dcterms:modified>
</cp:coreProperties>
</file>