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60" r:id="rId8"/>
    <p:sldId id="273" r:id="rId9"/>
    <p:sldId id="276" r:id="rId10"/>
    <p:sldId id="277" r:id="rId11"/>
    <p:sldId id="278" r:id="rId12"/>
    <p:sldId id="282" r:id="rId13"/>
    <p:sldId id="265" r:id="rId14"/>
    <p:sldId id="285" r:id="rId15"/>
    <p:sldId id="281" r:id="rId16"/>
    <p:sldId id="286" r:id="rId17"/>
    <p:sldId id="287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18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357718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六、课内阅读理解。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108540"/>
            <a:ext cx="8786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这一问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把正在摇头晃脑高声念书的同学们吓呆了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课堂里霎时变得鸦雀无声。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先生拿着戒尺□走到孙中山跟前□厉声问道□□你会背了吗□□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□会背了□□孙中山说着□就把那段书一字不漏地背了出来□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785800"/>
            <a:ext cx="87868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先生收起戒尺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摆摆手让孙中山坐下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“我原想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书中的道理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你们长大了自然会知道的。现在你们既然想听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我就讲讲吧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先生讲得很详细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大家听得很认真。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后来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有个同学问孙中山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“你向先生提出问题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不怕挨打吗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孙中山笑了笑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“学问学问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不懂就要问。为了弄清楚道理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就是挨打也值得。”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8874"/>
            <a:ext cx="2714625" cy="200025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214296"/>
            <a:ext cx="6572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写出最能表达文章中心思想的句子。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68" y="1214428"/>
            <a:ext cx="4500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孙中山笑了笑，说：“学问学问，不懂就要问。为了弄清楚道理，就是挨打也值得。”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71704" y="1071552"/>
            <a:ext cx="6572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先生拿着戒尺□走到孙中山跟前□厉声问道□□你会背了吗□□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□会背了□□孙中山说着□就把那段书一字不漏地背了出来□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8874"/>
            <a:ext cx="2714625" cy="200025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214296"/>
            <a:ext cx="657229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给短文的第二和第三自然段加标点。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1071552"/>
            <a:ext cx="6572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先生拿着戒尺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走到孙中山跟前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厉声问道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你会背了吗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会背了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孙中山说着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就把那段书一字不漏地背了出来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8874"/>
            <a:ext cx="2714625" cy="200025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14296"/>
            <a:ext cx="7500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从哪些地方可以看出孙中山小时候勤学好问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1000114"/>
            <a:ext cx="4643470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①孙中山一字不漏地背出所学的功课。②孙中山向先生提出问题。③为了学好知识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不懂就要问。为了弄清道理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挨打也值得。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不懂就要问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9768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一、给下面加点的字选择正确的读音，画“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1285866"/>
            <a:ext cx="407196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背诵（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shòng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sòng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例如（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挨打（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150018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171449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234529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21412" y="305967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213973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8472" y="278606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二、照样子，写词语。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87639" y="1000114"/>
            <a:ext cx="3613490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叮叮当当   滴滴答答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叽叽咕咕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1183367"/>
            <a:ext cx="60722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咿咿呀呀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糊里糊涂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71934" y="2357436"/>
            <a:ext cx="36134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古色古香   不知不觉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再接再厉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28992" y="1285866"/>
            <a:ext cx="35719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糊（    ）涂（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摇（    ）晃（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鸦雀（    ）（   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24" y="214296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三、补充词语，并选择一个自己喜欢的词写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2" y="1405588"/>
            <a:ext cx="1992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      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2071684"/>
            <a:ext cx="1992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      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3239" y="2691472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    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36" y="3500444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上课铃一响，教室里立刻鸦雀无声。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714612" y="1071552"/>
            <a:ext cx="60722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朗诵         背诵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今天的作业是（      ）新学的古诗。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谁能有感情地把那篇课文大声地（      ）一遍？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四、选择合适的词语填空。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57422" y="1254805"/>
            <a:ext cx="60722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涂料    糊涂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你可真（      ）！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新买的房子要粉刷（      ）了。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204062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268356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57242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五、按要求完成句子。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1.孙中山把那段书一字不漏地背了出来。(改成“被”字句)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5745" y="2214245"/>
            <a:ext cx="52609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那段书被孙中山一字不漏地背了出来。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1472" y="615251"/>
            <a:ext cx="8215370" cy="1384995"/>
            <a:chOff x="571472" y="615251"/>
            <a:chExt cx="8215370" cy="1384995"/>
          </a:xfrm>
        </p:grpSpPr>
        <p:sp>
          <p:nvSpPr>
            <p:cNvPr id="5" name="TextBox 4"/>
            <p:cNvSpPr txBox="1"/>
            <p:nvPr/>
          </p:nvSpPr>
          <p:spPr>
            <a:xfrm>
              <a:off x="571472" y="615251"/>
              <a:ext cx="82153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为了弄清楚道理，就是挨打也值得。（用加点的</a:t>
              </a:r>
              <a:endPara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词语造句）</a:t>
              </a:r>
              <a:endPara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0100" y="1071552"/>
              <a:ext cx="250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․</a:t>
              </a:r>
              <a:endParaRPr lang="zh-CN" altLang="en-US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57290" y="1071552"/>
              <a:ext cx="250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․</a:t>
              </a:r>
              <a:endParaRPr lang="zh-CN" altLang="en-US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57620" y="1071552"/>
              <a:ext cx="250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․</a:t>
              </a:r>
              <a:endParaRPr lang="zh-CN" altLang="en-US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50172" y="1071552"/>
              <a:ext cx="250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․</a:t>
              </a:r>
              <a:endParaRPr lang="zh-CN" altLang="en-US" b="1" dirty="0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14546" y="2334282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为了看日出，就是起个大早也值得。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WPS 演示</Application>
  <PresentationFormat>全屏显示(16:9)</PresentationFormat>
  <Paragraphs>137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80</cp:revision>
  <dcterms:created xsi:type="dcterms:W3CDTF">2018-12-06T02:32:00Z</dcterms:created>
  <dcterms:modified xsi:type="dcterms:W3CDTF">2021-08-10T09:18:53Z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