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60" r:id="rId8"/>
    <p:sldId id="273" r:id="rId9"/>
    <p:sldId id="276" r:id="rId10"/>
    <p:sldId id="277" r:id="rId11"/>
    <p:sldId id="278" r:id="rId12"/>
    <p:sldId id="265" r:id="rId13"/>
    <p:sldId id="281" r:id="rId14"/>
    <p:sldId id="286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1" d="100"/>
          <a:sy n="61" d="100"/>
        </p:scale>
        <p:origin x="-72" y="-222"/>
      </p:cViewPr>
      <p:guideLst>
        <p:guide orient="horz" pos="1635"/>
        <p:guide pos="29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14296"/>
            <a:ext cx="6572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写出选段中的三个比喻句。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963405"/>
            <a:ext cx="8572560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水泥道像铺上了一块彩色的地毯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一片法国梧桐树的落叶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都像一个金色的小巴掌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熨帖地、平展地粘在水泥道上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这多像两只棕红色的小鸟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在秋天金黄的叶丛间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愉快地蹦跳着、歌唱着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8874"/>
            <a:ext cx="2714625" cy="200025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82153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这三个比喻句中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分别将水泥道比作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将梧桐树的落叶比作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将棕红色的小雨靴比作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18" y="2285998"/>
            <a:ext cx="492925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这段文字写了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季节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的美丽景色。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142858"/>
            <a:ext cx="67866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彩色的地毯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金色的小巴掌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两只棕红色的小鸟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6050" y="2258325"/>
            <a:ext cx="4071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秋季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水泥道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1467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铺满金色巴掌的水泥道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一、读拼音，写汉字。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760103"/>
            <a:ext cx="821537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qi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ng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外的水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ní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pū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满了金黄的梧桐树叶。每一片落叶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都像一个金色的小巴掌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得并不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zé</a:t>
            </a:r>
            <a:endParaRPr lang="en-US" altLang="zh-CN" sz="2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这更增添了水泥道的美。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0066" y="100109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院墙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65915" y="100043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07581" y="169131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0079" y="23876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2187" y="301309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183367"/>
            <a:ext cx="60722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例：亮晶晶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（湿漉漉）的水泥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的水洼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的叶子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的地毯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二、照样子，写词语。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9238" y="1643056"/>
            <a:ext cx="451758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白花花   绿油油   金灿灿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786050" y="2285998"/>
            <a:ext cx="1285884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72198" y="2284410"/>
            <a:ext cx="1285884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429124" y="2285998"/>
            <a:ext cx="1285884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57488" y="2786064"/>
            <a:ext cx="1266693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亮晶晶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4612" y="3219959"/>
            <a:ext cx="162736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金黄金黄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14612" y="3643320"/>
            <a:ext cx="16273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4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5984" y="928676"/>
            <a:ext cx="52864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明朗的                     地面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潮湿的                     天空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亮晶晶的                  叶子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金黄的                     水泥道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湿漉漉的                  水洼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24" y="214296"/>
            <a:ext cx="700092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三、连一连。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00430" y="1357304"/>
            <a:ext cx="2143140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500430" y="1357304"/>
            <a:ext cx="2071702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57620" y="2643188"/>
            <a:ext cx="1785950" cy="121444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500430" y="2571750"/>
            <a:ext cx="2071702" cy="71438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857620" y="3286130"/>
            <a:ext cx="1785950" cy="57150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357422" y="1000114"/>
            <a:ext cx="64294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它们排列得并不规则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甚至有些凌乱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这更增添了水泥道的美。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四、用加点的词语造句。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2357436"/>
            <a:ext cx="67151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今天我本来想去泰山玩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然而天却下起了倾盆大雨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天地间一片茫茫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我只好打消了这个想法。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29652" y="144088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072462" y="1428742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5720" y="244506"/>
            <a:ext cx="8858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五、把句子补充完整。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的法国梧桐树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掉下了一片片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的叶子。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这一片片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的叶子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一掉下来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粘在湿漉漉的水泥道上了。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水泥道像铺上了一块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的地毯。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816010"/>
            <a:ext cx="80724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道路两旁                         金黄金黄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2143122"/>
            <a:ext cx="807249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闪着雨珠                  紧紧地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3404722"/>
            <a:ext cx="3071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814393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六、从哪里可以看出门前水泥道的美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在课文中找出相关的句子抄写下来。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1571618"/>
            <a:ext cx="60722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水泥道像铺上了一块彩色的地毯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这是一块印着落叶图案的、闪闪发光的地毯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从脚下一直铺到很远很远的地方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一直到路的尽头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47136"/>
            <a:ext cx="4357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七、阅读选段，回答问题。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642924"/>
            <a:ext cx="87868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水泥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道像铺上了一块彩色的地毯。这是一块印着落叶图案的、闪闪发光的地毯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从脚下一直铺到很远很远的地方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一直到路的尽头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一片法国梧桐树的落叶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都像一个金色的小巴掌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熨帖地、平展地粘在水泥道上。它们排列得并不规则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甚至有些凌乱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这更增添了水泥道的美。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一步一步小心地走着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一片一片仔细地数着。我穿着一双棕红色的小雨靴。你瞧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这多像两只棕红色的小鸟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在秋天金黄的叶丛间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愉快地蹦跳着、歌唱着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1304</Words>
  <Application>WPS 演示</Application>
  <PresentationFormat>全屏显示(16:9)</PresentationFormat>
  <Paragraphs>119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75</cp:revision>
  <dcterms:created xsi:type="dcterms:W3CDTF">2018-12-06T02:32:00Z</dcterms:created>
  <dcterms:modified xsi:type="dcterms:W3CDTF">2021-08-10T09:21:30Z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