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75" r:id="rId7"/>
    <p:sldId id="260" r:id="rId8"/>
    <p:sldId id="276" r:id="rId9"/>
    <p:sldId id="287" r:id="rId10"/>
    <p:sldId id="288" r:id="rId11"/>
    <p:sldId id="28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46" autoAdjust="0"/>
    <p:restoredTop sz="94660"/>
  </p:normalViewPr>
  <p:slideViewPr>
    <p:cSldViewPr>
      <p:cViewPr varScale="1">
        <p:scale>
          <a:sx n="72" d="100"/>
          <a:sy n="72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401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40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65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95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63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21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52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835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87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214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6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26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57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15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42910" y="428610"/>
            <a:ext cx="70723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 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从文中找到合适的词语填在下面的括号里。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(</a:t>
            </a:r>
            <a:r>
              <a:rPr lang="zh-CN" altLang="en-US" sz="2800" dirty="0" smtClean="0"/>
              <a:t>　　  </a:t>
            </a:r>
            <a:r>
              <a:rPr lang="en-US" sz="2800" dirty="0" smtClean="0"/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的夏天</a:t>
            </a:r>
            <a:r>
              <a:rPr lang="zh-CN" altLang="en-US" sz="2800" dirty="0" smtClean="0"/>
              <a:t>　　</a:t>
            </a:r>
            <a:r>
              <a:rPr lang="en-US" sz="2800" dirty="0" smtClean="0"/>
              <a:t>(  </a:t>
            </a:r>
            <a:r>
              <a:rPr lang="zh-CN" altLang="en-US" sz="2800" dirty="0" smtClean="0"/>
              <a:t>　　</a:t>
            </a:r>
            <a:r>
              <a:rPr lang="en-US" sz="2800" dirty="0" smtClean="0"/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的枫叶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(</a:t>
            </a:r>
            <a:r>
              <a:rPr lang="zh-CN" altLang="en-US" sz="2800" dirty="0" smtClean="0"/>
              <a:t>　　    </a:t>
            </a:r>
            <a:r>
              <a:rPr lang="en-US" sz="2800" dirty="0" smtClean="0"/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的田野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选段运用了</a:t>
            </a:r>
            <a:r>
              <a:rPr lang="zh-CN" altLang="en-US" sz="2800" u="sng" dirty="0" smtClean="0"/>
              <a:t>　　　　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种修辞手法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分别是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、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。</a:t>
            </a:r>
            <a:r>
              <a:rPr lang="en-US" sz="2800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57224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炎热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11912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红红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18573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金黄色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98030" y="242887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79967" y="3048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99091" y="3048662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 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715008" y="3000378"/>
            <a:ext cx="2035983" cy="150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2" grpId="0"/>
      <p:bldP spid="14" grpId="0"/>
      <p:bldP spid="15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</a:p>
        </p:txBody>
      </p:sp>
    </p:spTree>
    <p:extLst>
      <p:ext uri="{BB962C8B-B14F-4D97-AF65-F5344CB8AC3E}">
        <p14:creationId xmlns:p14="http://schemas.microsoft.com/office/powerpoint/2010/main" xmlns="" val="4073111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1025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秋天的雨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732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6182" y="2500312"/>
            <a:ext cx="1928826" cy="20771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一、读句子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看拼音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写字词。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848600" y="2500312"/>
            <a:ext cx="1295400" cy="1903413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669468" y="11198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盒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28662" y="1040491"/>
            <a:ext cx="7572428" cy="2031325"/>
            <a:chOff x="928662" y="1000114"/>
            <a:chExt cx="7572428" cy="2031325"/>
          </a:xfrm>
        </p:grpSpPr>
        <p:sp>
          <p:nvSpPr>
            <p:cNvPr id="24" name="TextBox 23"/>
            <p:cNvSpPr txBox="1"/>
            <p:nvPr/>
          </p:nvSpPr>
          <p:spPr>
            <a:xfrm>
              <a:off x="928662" y="1000114"/>
              <a:ext cx="7572428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秋天的雨有一</a:t>
              </a:r>
              <a:r>
                <a:rPr lang="en-US" altLang="en-US" sz="2800" dirty="0" err="1" smtClean="0">
                  <a:latin typeface="微软雅黑" pitchFamily="34" charset="-122"/>
                  <a:ea typeface="微软雅黑" pitchFamily="34" charset="-122"/>
                </a:rPr>
                <a:t>hé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五彩缤纷的</a:t>
              </a:r>
              <a:r>
                <a:rPr lang="en-US" altLang="en-US" sz="2800" dirty="0" err="1" smtClean="0">
                  <a:latin typeface="微软雅黑" pitchFamily="34" charset="-122"/>
                  <a:ea typeface="微软雅黑" pitchFamily="34" charset="-122"/>
                </a:rPr>
                <a:t>yán</a:t>
              </a:r>
              <a:r>
                <a:rPr lang="en-US" altLang="en-US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en-US" sz="2800" dirty="0" err="1" smtClean="0">
                  <a:latin typeface="微软雅黑" pitchFamily="34" charset="-122"/>
                  <a:ea typeface="微软雅黑" pitchFamily="34" charset="-122"/>
                </a:rPr>
                <a:t>liào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</a:t>
              </a:r>
              <a:r>
                <a:rPr lang="en-US" altLang="en-US" sz="2800" dirty="0" smtClean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它带给大地的是一</a:t>
              </a:r>
              <a:r>
                <a:rPr lang="en-US" altLang="en-US" sz="2800" dirty="0" err="1" smtClean="0">
                  <a:latin typeface="微软雅黑" pitchFamily="34" charset="-122"/>
                  <a:ea typeface="微软雅黑" pitchFamily="34" charset="-122"/>
                </a:rPr>
                <a:t>qǔ</a:t>
              </a:r>
              <a:r>
                <a:rPr lang="en-US" altLang="en-US" sz="28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   </a:t>
              </a:r>
              <a:r>
                <a:rPr lang="en-US" altLang="en-US" sz="2800" dirty="0" err="1" smtClean="0">
                  <a:latin typeface="微软雅黑" pitchFamily="34" charset="-122"/>
                  <a:ea typeface="微软雅黑" pitchFamily="34" charset="-122"/>
                </a:rPr>
                <a:t>fēng</a:t>
              </a:r>
              <a:r>
                <a:rPr lang="zh-CN" altLang="en-US" sz="2800" u="sng" dirty="0" smtClean="0">
                  <a:latin typeface="微软雅黑" pitchFamily="34" charset="-122"/>
                  <a:ea typeface="微软雅黑" pitchFamily="34" charset="-122"/>
                </a:rPr>
                <a:t>　　　　</a:t>
              </a: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收的歌。</a:t>
              </a:r>
              <a:r>
                <a:rPr lang="en-US" altLang="en-US" sz="2800" dirty="0" smtClean="0">
                  <a:latin typeface="微软雅黑" pitchFamily="34" charset="-122"/>
                  <a:ea typeface="微软雅黑" pitchFamily="34" charset="-122"/>
                </a:rPr>
                <a:t> </a:t>
              </a:r>
              <a:endParaRPr lang="zh-CN" altLang="en-US" sz="2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358082" y="1571618"/>
              <a:ext cx="857256" cy="158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4741038" y="17627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曲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58082" y="11198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颜料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86578" y="17627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丰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714480" y="1285866"/>
            <a:ext cx="6215106" cy="2677656"/>
            <a:chOff x="2714612" y="1142990"/>
            <a:chExt cx="6215106" cy="2677656"/>
          </a:xfrm>
        </p:grpSpPr>
        <p:sp>
          <p:nvSpPr>
            <p:cNvPr id="22" name="TextBox 21"/>
            <p:cNvSpPr txBox="1"/>
            <p:nvPr/>
          </p:nvSpPr>
          <p:spPr>
            <a:xfrm>
              <a:off x="2928926" y="1142990"/>
              <a:ext cx="600079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料 （        ）            勾（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科 （        ）            勺（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漂 （        ）            炎（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itchFamily="34" charset="-122"/>
                  <a:ea typeface="微软雅黑" pitchFamily="34" charset="-122"/>
                </a:rPr>
                <a:t>票 （        ）            淡（      ）</a:t>
              </a:r>
              <a:endParaRPr lang="en-US" altLang="zh-CN" sz="2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2714612" y="1428742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左大括号 23"/>
            <p:cNvSpPr/>
            <p:nvPr/>
          </p:nvSpPr>
          <p:spPr>
            <a:xfrm>
              <a:off x="2714612" y="2714626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左大括号 24"/>
            <p:cNvSpPr/>
            <p:nvPr/>
          </p:nvSpPr>
          <p:spPr>
            <a:xfrm>
              <a:off x="6000760" y="2643188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6000760" y="1428742"/>
              <a:ext cx="142876" cy="928694"/>
            </a:xfrm>
            <a:prstGeom prst="leftBrac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2908" y="3143254"/>
            <a:ext cx="1538717" cy="165707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86050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调料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二、辩字组词我能行。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86050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科目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57884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勾画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57884" y="2000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勺子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57488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漂亮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488" y="33575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发票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57884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炎热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57884" y="335756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清淡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2357422" y="928676"/>
            <a:ext cx="58579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 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的气味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的海洋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 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的枫叶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	  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的衣裳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  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的田野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	  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的颜料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邮票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钥匙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扇子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三、把下面的词语补充完整。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6050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芬芳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10483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浩瀚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2462" y="3071816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786050" y="1714494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血红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1714494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86050" y="2357436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金色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19885" y="233428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五彩　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0364" y="29772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枚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37685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00364" y="36433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37685" y="36201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支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7" grpId="0"/>
      <p:bldP spid="8" grpId="0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57158" y="500048"/>
            <a:ext cx="85725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虽然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但是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不但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而且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秋天的雨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有一盒五彩缤纷的颜料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藏着好闻的气味。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冬天就要来了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杨树的叶子都掉光了。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3.(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秋雨轻轻地来了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没有一丝寒意。</a:t>
            </a: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4.(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明天下雨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不升国旗了。</a:t>
            </a: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71420"/>
            <a:ext cx="664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四、选择关联词语填入下面的句子中。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4546" y="1905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不但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09255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而且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025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1735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85786" y="38344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3834480"/>
            <a:ext cx="1265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6710" y="3681803"/>
            <a:ext cx="1357290" cy="146169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5786" y="44774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43372" y="44774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9" grpId="0"/>
      <p:bldP spid="10" grpId="0"/>
      <p:bldP spid="11" grpId="0"/>
      <p:bldP spid="12" grpId="0"/>
      <p:bldP spid="21" grpId="0"/>
      <p:bldP spid="22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071570" y="928676"/>
            <a:ext cx="80724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“美丽的菊花在秋雨里频频点头。”这句话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当作人来写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像这样的句子叫拟人句。请运用拟人的修辞手法补充下面的句子。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风一吹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小树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  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松柏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                                     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2908" y="1857370"/>
            <a:ext cx="1285884" cy="21623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429138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五、句子万花筒。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3042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菊花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0430" y="2928940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快乐地向我们招手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14546" y="3571882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满意地欣赏着自己厚厚的油亮亮的衣裳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0" grpId="0"/>
      <p:bldP spid="1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14414" y="428610"/>
            <a:ext cx="77152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“田野像金色的海洋。”这句话把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比作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像这样的句子就是比喻句。请运用比喻的修辞手法补充下面的句子。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银杏树的叶子像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燕子的尾巴像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4346" y="2571750"/>
            <a:ext cx="1785918" cy="2457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429138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215206" y="500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田野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232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6248" y="242887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一把把小扇子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86248" y="3048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剪刀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  <p:bldP spid="11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71604" y="571486"/>
            <a:ext cx="6643718" cy="3269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秋天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有一盒五彩缤纷的颜料。你看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它把黄色给了银杏树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黄黄的叶子像一把把小扇子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扇哪扇哪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扇走了夏天的炎热。它把红色给了枫树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红红的枫叶像一枚枚邮票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飘哇飘哇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邮来了秋天的凉爽。金黄色是给田野的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田野像金色的海洋。橙红色是给果树的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橘子、柿子你挤我碰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争着要人们去摘呢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菊花仙子得到的颜色就更多了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紫红的、淡黄的、雪白的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美丽的菊花在秋雨里频频点头。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03226"/>
            <a:ext cx="1714480" cy="1734142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-18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六、课内阅读理解。</a:t>
            </a:r>
          </a:p>
        </p:txBody>
      </p:sp>
      <p:sp>
        <p:nvSpPr>
          <p:cNvPr id="11" name="Freeform 169"/>
          <p:cNvSpPr>
            <a:spLocks noEditPoints="1"/>
          </p:cNvSpPr>
          <p:nvPr/>
        </p:nvSpPr>
        <p:spPr bwMode="auto">
          <a:xfrm>
            <a:off x="7715272" y="3500444"/>
            <a:ext cx="1308102" cy="919164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rgbClr val="EA6C8A"/>
            </a:solidFill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365</Words>
  <Application>Microsoft Office PowerPoint</Application>
  <PresentationFormat>全屏显示(16:9)</PresentationFormat>
  <Paragraphs>102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87</cp:revision>
  <dcterms:created xsi:type="dcterms:W3CDTF">2018-12-06T02:32:37Z</dcterms:created>
  <dcterms:modified xsi:type="dcterms:W3CDTF">2019-07-30T07:56:04Z</dcterms:modified>
</cp:coreProperties>
</file>