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60" r:id="rId8"/>
    <p:sldId id="273" r:id="rId9"/>
    <p:sldId id="276" r:id="rId10"/>
    <p:sldId id="287" r:id="rId11"/>
    <p:sldId id="277" r:id="rId12"/>
    <p:sldId id="288" r:id="rId13"/>
    <p:sldId id="27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18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诗歌中表示声音的词语是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诗歌中用了　　　和　　　的修辞手法。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诗中都描写了秋天的哪些声音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诗歌表达了作者对秋天的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之情。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14296"/>
            <a:ext cx="278608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刷刷 㘗㘗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488" y="857238"/>
            <a:ext cx="278608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    拟人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2073562"/>
            <a:ext cx="742955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黄叶道别的声音，蟋蟀告别的声音，大雁南飞的声音，秋风掠过田野的声音。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3362835"/>
            <a:ext cx="278608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赞美和喜爱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1467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听听，秋的声音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一、读拼音写汉字。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785800"/>
            <a:ext cx="8215370" cy="2814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1.听听,/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秋的声音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,/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dòng</a:t>
            </a:r>
            <a:endParaRPr lang="en-US" altLang="zh-CN" sz="28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翅膀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是和阳台告别的歌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yùn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一阵阵秋风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lüè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guò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送来一片丰收的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06639" y="104839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0729" y="169131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94702" y="16909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00496" y="23580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7620" y="29778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488" y="1142990"/>
            <a:ext cx="2286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抖（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料（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二、辨一辨，再组词。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1142990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抖动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57884" y="1115317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振动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0430" y="2686953"/>
            <a:ext cx="9060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14942" y="1142990"/>
            <a:ext cx="2286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振（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晨（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488" y="2643188"/>
            <a:ext cx="2286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掠（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惊（      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500298" y="1357304"/>
            <a:ext cx="285752" cy="100013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4929190" y="1357304"/>
            <a:ext cx="285752" cy="100013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2500298" y="2857502"/>
            <a:ext cx="285752" cy="100013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4" grpId="0"/>
      <p:bldP spid="20" grpId="0"/>
      <p:bldP spid="21" grpId="0"/>
      <p:bldP spid="22" grpId="0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85984" y="1285866"/>
            <a:ext cx="4000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的话音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的歌韵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的音乐厅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的谷粒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24" y="214296"/>
            <a:ext cx="700092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三、在括号里填上适当的词语。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51537" y="1322854"/>
            <a:ext cx="90601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道别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告别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2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357422" y="1000114"/>
            <a:ext cx="64294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掠过　　略过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小燕子时而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时而飞上天空。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这么重要的知识不能就这样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四、选择词语填空。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686821"/>
            <a:ext cx="4071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略过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00298" y="1071552"/>
            <a:ext cx="64294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辽阔　　宽阔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我家门前有一条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的街道。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这艘巨型油轮在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的大海上破浪而行。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29256" y="1714494"/>
            <a:ext cx="2643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5720" y="244506"/>
            <a:ext cx="342902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五、阅读理解。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听听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秋的声音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大树抖抖手臂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“唰唰”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是黄叶道别的话音。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1285866"/>
            <a:ext cx="45005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听听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秋的声音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蟋蟀振动翅膀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“㘗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㘗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是和阳台告别的歌韵。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71802" y="857238"/>
            <a:ext cx="3571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一排排大雁追上白云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撒下一阵暖暖的叮咛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一阵阵秋风掠过田野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送来一片丰收的歌吟。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</Words>
  <Application>WPS 演示</Application>
  <PresentationFormat>全屏显示(16:9)</PresentationFormat>
  <Paragraphs>128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81</cp:revision>
  <dcterms:created xsi:type="dcterms:W3CDTF">2018-12-06T02:32:00Z</dcterms:created>
  <dcterms:modified xsi:type="dcterms:W3CDTF">2021-08-10T09:22:24Z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