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60" r:id="rId8"/>
    <p:sldId id="273" r:id="rId9"/>
    <p:sldId id="276" r:id="rId10"/>
    <p:sldId id="289" r:id="rId11"/>
    <p:sldId id="277" r:id="rId12"/>
    <p:sldId id="288" r:id="rId13"/>
    <p:sldId id="290" r:id="rId14"/>
    <p:sldId id="291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9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428610"/>
            <a:ext cx="77867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在最后一段文字中找到合适的词语填在括号里。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6" y="1857370"/>
            <a:ext cx="68580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）温暖、舒适。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）意愿得到满足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符合心愿。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4" y="1857370"/>
            <a:ext cx="1500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暖洋洋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29454" y="2500312"/>
            <a:ext cx="1143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0232" y="28573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在正确的理解后面打“√”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我真是老了。”椅子想的这句话是作者想象的。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种子最后变成了铺满阳台的木地板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它觉得很舒服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很开心。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233428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42773" y="364332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那一定会很好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一、给下面加点的字选择正确的读音。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857238"/>
            <a:ext cx="8215370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农夫坐在吱嘎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作响的旧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椅子上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看着小鹅们在绿油油的草地上时而吃着细嫩的草茎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时而缩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着脖子趴在地上休息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舒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服极了。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135730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786710" y="2059542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71802" y="2714626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143504" y="135730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538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12344" y="254859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14245" y="928370"/>
            <a:ext cx="63760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　　  )的树　　　(　　  )的风声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　　  )的椅子　　(　　  )地呼吸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　　  )地拂动　　(　　  )地跑来跑去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二、在括号里填上合适的词语。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92033" y="928363"/>
            <a:ext cx="376936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高大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呼呼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1970" y="1594165"/>
            <a:ext cx="376745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摇晃          　大口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4737" y="2221419"/>
            <a:ext cx="376745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哗哗          　费力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4" grpId="0"/>
      <p:bldP spid="2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28662" y="928676"/>
            <a:ext cx="79296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种子一边想一边努力生长。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要是我能停下来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坐着休息一会儿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那一定会很好。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2914021"/>
            <a:ext cx="1818440" cy="19583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285734"/>
            <a:ext cx="700092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三、用加点的词语写句子。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1571618"/>
            <a:ext cx="37914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她一边唱歌一边跳舞。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3000378"/>
            <a:ext cx="54152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要是明天不下雨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我们就去爬山。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1357304"/>
            <a:ext cx="16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․          ․    ․</a:t>
            </a:r>
            <a:endParaRPr lang="zh-CN" alt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08403" y="2643188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․</a:t>
            </a:r>
            <a:endParaRPr lang="zh-CN" altLang="en-US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2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5984" y="3000378"/>
            <a:ext cx="50006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狐狸再狡猾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斗不过好猎手。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928676"/>
            <a:ext cx="32147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四、选择关联词语填空。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3000378"/>
            <a:ext cx="407196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             也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928794" y="2285998"/>
            <a:ext cx="69294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眼前这美丽的景色是一幅画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这画家可真了不起。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明天不下雨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去公园玩。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5984" y="2285998"/>
            <a:ext cx="6429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   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214296"/>
            <a:ext cx="32147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uiExpand="1" build="allAtOnce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314" y="244507"/>
            <a:ext cx="885828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五、阅读片段并回答问题。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椅子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一放又是好多年。“我真是老了。”椅子想。它越来越觉得挺直腰背坐着很吃力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要是我能躺下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那一定会很好。”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现在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农夫的儿子也已经长成了真正的农夫。他把坐上去会吱呀摇晃的椅子拆了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锯成小木片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拼成美丽的木地板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铺在了阳台上。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木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地板满意地舒展着身子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躺在阳台上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阳光照在身上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暖洋洋的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舒服极了。它觉得自己又变成了一棵树。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14546" y="500048"/>
            <a:ext cx="50720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连线。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摇晃的　　　　　　拼成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细心地　　　　　　椅子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满意地　　　　　　阳台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小小的　　　　　　舒展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57554" y="1571618"/>
            <a:ext cx="2071702" cy="57150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428992" y="1500180"/>
            <a:ext cx="1928826" cy="71438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00430" y="2857502"/>
            <a:ext cx="1857388" cy="57150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00430" y="2857502"/>
            <a:ext cx="1857388" cy="57150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987</Words>
  <Application>WPS 演示</Application>
  <PresentationFormat>全屏显示(16:9)</PresentationFormat>
  <Paragraphs>124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93</cp:revision>
  <dcterms:created xsi:type="dcterms:W3CDTF">2018-12-06T02:32:00Z</dcterms:created>
  <dcterms:modified xsi:type="dcterms:W3CDTF">2021-08-10T09:29:35Z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