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0" d="100"/>
          <a:sy n="60" d="100"/>
        </p:scale>
        <p:origin x="-96" y="-15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0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给多音字组词。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91680" y="2160239"/>
            <a:ext cx="2587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ē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792087"/>
            <a:ext cx="1947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ā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  ）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187624" y="1008111"/>
            <a:ext cx="432048" cy="1440160"/>
          </a:xfrm>
          <a:prstGeom prst="leftBrace">
            <a:avLst>
              <a:gd name="adj1" fmla="val 42125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2" y="1440159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阿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544" y="2643758"/>
            <a:ext cx="8424937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写出下列词语的近义词。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轻便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便宜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传承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11760" y="6995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2139702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阿谀奉承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51720" y="33638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2040" y="33638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便利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95736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廉价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2040" y="401191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继承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  <p:bldP spid="7" grpId="0"/>
      <p:bldP spid="8" grpId="0" animBg="1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339502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蔡伦是怎样改进造纸术的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1491630"/>
            <a:ext cx="792087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他把树皮、麻头、稻草、破布等原料剪碎或切断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浸在水里捣烂成浆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再把浆捞出来晒干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就成了一种既轻便又好用的纸。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19063" y="411510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为什么蔡伦发明的造纸术传承下来了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1419622"/>
            <a:ext cx="77768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因为用这种方法造的纸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原料容易得到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可以大量制造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价格又便宜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能满足多数人的需要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所以这种造纸方法就传承下来了。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5616" y="915567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7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10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纸的发明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4673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写字词。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7" y="915568"/>
            <a:ext cx="8568953" cy="321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造纸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的发明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是中国对世界文明的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wěi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贡献之一。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故宫博物院里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bǎo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cún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着许多奇珍异宝。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小红今天没来上学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yuē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是生病了。</a:t>
            </a:r>
          </a:p>
          <a:p>
            <a:pPr>
              <a:lnSpc>
                <a:spcPts val="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我国的造纸术后来又传到阿拉伯世界和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ōu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7704" y="10595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987574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伟大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888" y="228371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67944" y="2931790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48264" y="3579862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欧洲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9592" y="1275606"/>
            <a:ext cx="6120681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携带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蔡伦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cài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欧洲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zōu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shè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35696" y="16356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2" name="TextBox 9"/>
          <p:cNvSpPr txBox="1"/>
          <p:nvPr/>
        </p:nvSpPr>
        <p:spPr>
          <a:xfrm>
            <a:off x="1043608" y="17076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3" name="TextBox 9"/>
          <p:cNvSpPr txBox="1"/>
          <p:nvPr/>
        </p:nvSpPr>
        <p:spPr>
          <a:xfrm>
            <a:off x="1043608" y="235572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403648" y="300379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043608" y="372387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35696" y="235572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59832" y="29317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07704" y="35798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13" grpId="0"/>
      <p:bldP spid="14" grpId="0"/>
      <p:bldP spid="16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987574"/>
            <a:ext cx="6572297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发明　　　发现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地质工作者在塔里木盆地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了大油田。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火药是我国古代劳动人民首先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的。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传承　　　继承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祖国的优秀文化要靠我们来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和发扬中华民族的优良传统。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6136" y="156363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1"/>
          <p:cNvSpPr txBox="1"/>
          <p:nvPr/>
        </p:nvSpPr>
        <p:spPr>
          <a:xfrm>
            <a:off x="6444208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6084168" y="32198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347864" y="37958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5" y="411511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四、写出下列词语的反义词。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1419622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伟大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笨重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粗糙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2051720" y="14916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渺小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4788024" y="149163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2051720" y="27877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麻烦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788024" y="2859782"/>
            <a:ext cx="999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915566"/>
            <a:ext cx="842493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早在几千年前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我们的祖先就创造了文字。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他笑出声来禁不住。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7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五、按要求写句子。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11560" y="1923678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祖先创造了文字。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3568" y="3651870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他禁不住笑出声来。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5"/>
            <a:ext cx="6840761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他把树皮、麻头、稻草、破布等原料剪碎或切断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浸在水里捣烂成浆。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2355726"/>
            <a:ext cx="65527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树皮、麻头、稻草、破布等原料被他剪碎或切断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浸在水里捣烂成浆。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915566"/>
            <a:ext cx="84249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大约在一千九百年前的东汉时代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有个叫蔡伦的人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吸收了人们长期积累的经验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改进了造纸术。他把树皮、麻头、稻草、破布等原料剪碎或切断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浸在水里捣烂成浆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再把浆捞出来晒干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就成了一种既轻便又好用的纸。用这种方法造的纸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原料容易得到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可以大量制造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价格又便宜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能满足多数人的需要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所以这种造纸方法就传承下来了。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7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456</Words>
  <Application>Microsoft Office PowerPoint</Application>
  <PresentationFormat>全屏显示(16:9)</PresentationFormat>
  <Paragraphs>97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115</cp:revision>
  <dcterms:created xsi:type="dcterms:W3CDTF">2018-12-06T02:32:00Z</dcterms:created>
  <dcterms:modified xsi:type="dcterms:W3CDTF">2019-11-27T03:05:21Z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