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93" r:id="rId14"/>
    <p:sldId id="294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9" autoAdjust="0"/>
    <p:restoredTop sz="94660"/>
  </p:normalViewPr>
  <p:slideViewPr>
    <p:cSldViewPr>
      <p:cViewPr varScale="1">
        <p:scale>
          <a:sx n="60" d="100"/>
          <a:sy n="60" d="100"/>
        </p:scale>
        <p:origin x="-96" y="-15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0"/>
            <a:ext cx="856895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辨一辨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组词语。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19672" y="2067694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起（       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19672" y="699542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赵（       ）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1043608" y="915566"/>
            <a:ext cx="432048" cy="1512168"/>
          </a:xfrm>
          <a:prstGeom prst="leftBrace">
            <a:avLst>
              <a:gd name="adj1" fmla="val 4212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292080" y="2067694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挤（       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92080" y="699542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济（       ）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716016" y="915566"/>
            <a:ext cx="432048" cy="1512168"/>
          </a:xfrm>
          <a:prstGeom prst="leftBrace">
            <a:avLst>
              <a:gd name="adj1" fmla="val 4212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19672" y="4083918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没（       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19672" y="2715766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设（       ）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1043608" y="2931790"/>
            <a:ext cx="432048" cy="1512168"/>
          </a:xfrm>
          <a:prstGeom prst="leftBrace">
            <a:avLst>
              <a:gd name="adj1" fmla="val 4212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292080" y="4083918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汁（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92080" y="2715766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计（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716016" y="2931790"/>
            <a:ext cx="432048" cy="1512168"/>
          </a:xfrm>
          <a:prstGeom prst="leftBrace">
            <a:avLst>
              <a:gd name="adj1" fmla="val 4212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339752" y="6275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19956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12160" y="6275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2160" y="19956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拥挤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39752" y="27157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39752" y="4011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84168" y="27157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2160" y="4011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2" y="123478"/>
            <a:ext cx="6840761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按原文内容填空。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987574"/>
            <a:ext cx="81369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桥面两侧有石栏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栏板上雕刻着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的图案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有的刻着两条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相互缠绕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的龙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嘴里吐出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的水花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有的刻着两条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相互抵着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回首遥望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);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还有的刻着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双龙戏珠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8064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分别找出每个自然段的中心句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”画出来。中心句在这里起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的作用。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779662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赵州桥非常雄伟。</a:t>
            </a:r>
            <a:endParaRPr lang="zh-CN" altLang="en-US" sz="2800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571750"/>
            <a:ext cx="4693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这座桥不但坚固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而且美观。</a:t>
            </a:r>
            <a:endParaRPr lang="zh-CN" altLang="en-US" sz="2800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843558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概括、总述或承上启下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2" y="339502"/>
            <a:ext cx="756084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石拱桥的这种设计有哪些作用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1347614"/>
            <a:ext cx="75608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这种设计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在建桥史上是一个创举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既减轻了流水对桥身的冲击力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使桥不容易被大水冲毁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又减轻了桥身的重量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节省了石料。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7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赵 州 桥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1203598"/>
            <a:ext cx="79928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是隋朝的石匠李春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和参加建造的。它表现了古代劳动人民的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和才干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是我国宝贵的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文化遗产。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63888" y="127560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赵州桥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1923678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5696" y="257175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2280" y="257175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99592" y="627534"/>
            <a:ext cx="6120681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zhǎo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zhuǎ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鹰爪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张牙舞爪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爪子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鸡爪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cān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shēn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参加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人参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丹参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参与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12347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二、把加点字正确的读音填在括号里。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1680" y="1347614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zhǎo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1403648" y="17796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4211960" y="17796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3491880" y="242773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043608" y="242773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1043608" y="365187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3491880" y="365187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1403648" y="429994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9"/>
          <p:cNvSpPr txBox="1"/>
          <p:nvPr/>
        </p:nvSpPr>
        <p:spPr>
          <a:xfrm>
            <a:off x="3131840" y="429994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44008" y="1347614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zhǎo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91680" y="1995686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zhuǎ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23928" y="1995686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zhuǎ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63688" y="3291830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cān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51920" y="3291830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shēn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91680" y="3939902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shēn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23928" y="3867894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cān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707904" y="1131590"/>
            <a:ext cx="288032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的河面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的水花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的桥洞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109"/>
            <a:ext cx="2555775" cy="351645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三、在括号里填上恰当的词语。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1920" y="12756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两侧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3851920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3851920" y="37958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拱形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5" y="411511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四、关联词语填空。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1131590"/>
            <a:ext cx="77768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这种设计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减轻了流水对桥身的冲击力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使桥不容易被大水冲毁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减轻了桥身的重量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节省了石料。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谈论着。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2627784" y="18516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139952" y="2499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267744" y="38678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427984" y="37958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195487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五、把句子补充完整。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07904" y="105958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非常坚固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1779662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所有的龙似乎都在游动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19672" y="235572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我和小明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7704" y="30037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1059582"/>
            <a:ext cx="84249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美丽的赵州桥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真像活了一样。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高兴地唱着歌。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小朋友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3651870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一起来到公园玩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14" grpId="0"/>
      <p:bldP spid="15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0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699542"/>
            <a:ext cx="85689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赵州桥非常雄伟。桥长五十多米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有九米多宽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中间行车马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两旁走人。这么长的桥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全部用石头砌成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下面没有桥墩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只有一个拱形的大桥洞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横跨在三十七米多宽的河面上。大桥洞顶上的左右两边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还各有两个拱形的小桥洞。平时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河水从大桥洞流过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发大水的时候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河水还可以从四个小桥洞流过。这种设计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在建桥史上是一个创举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既减轻了流水对桥身的冲击力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使桥不容易被大水冲毁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又减轻了桥身的重量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节省了石料。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067694"/>
            <a:ext cx="2041380" cy="150417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23478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1720" y="1059582"/>
            <a:ext cx="6940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这座桥不但坚固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而且美观。桥面两侧有石栏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栏板上雕刻着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的图案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有的刻着两条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嘴里吐出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的水花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有的刻着两条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前爪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各自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);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还有的刻着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。所有的龙似乎都在游动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真像活了一样。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467</Words>
  <Application>Microsoft Office PowerPoint</Application>
  <PresentationFormat>全屏显示(16:9)</PresentationFormat>
  <Paragraphs>114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117</cp:revision>
  <dcterms:created xsi:type="dcterms:W3CDTF">2018-12-06T02:32:00Z</dcterms:created>
  <dcterms:modified xsi:type="dcterms:W3CDTF">2019-11-27T03:20:49Z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