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12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267494"/>
            <a:ext cx="6840761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本自然段的中心句是什么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6" y="1059582"/>
            <a:ext cx="725855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画上的街市可热闹了。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95536" y="2067694"/>
            <a:ext cx="80565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本自然段描写的人物有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643758"/>
            <a:ext cx="1431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骑马的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55776" y="2643758"/>
            <a:ext cx="1431776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挑担的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3968" y="2643758"/>
            <a:ext cx="16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赶毛驴的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12160" y="2643758"/>
            <a:ext cx="2151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推独轮车的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6" y="3291830"/>
            <a:ext cx="14317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溜达的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267494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请用“</a:t>
            </a:r>
            <a:r>
              <a:rPr lang="zh-CN" altLang="en-US" sz="2800" u="wavy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”画出表现艺术家技艺高超的句子。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568" y="1779662"/>
            <a:ext cx="725855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别看画上的人小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每个人在干什么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都能看得清清楚楚。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7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一幅名扬中外的画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95486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一、我会给加点的字选择正确的读音。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771550"/>
            <a:ext cx="85689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zuò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官吏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         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毛驴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一乘轿子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shènɡ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52320" y="1347614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696" y="2571750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48264" y="2571750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755576" y="127560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5580112" y="127560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683568" y="257175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6012160" y="2571750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683568" y="379588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9"/>
          <p:cNvSpPr txBox="1"/>
          <p:nvPr/>
        </p:nvSpPr>
        <p:spPr>
          <a:xfrm>
            <a:off x="5652120" y="379588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23728" y="3795886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72200" y="3867894"/>
            <a:ext cx="906018" cy="536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71600" y="1275606"/>
            <a:ext cx="612068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难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反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乍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龙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二、给下列字加偏旁组新字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127560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35896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摊贩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5696" y="199568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63888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商贩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5696" y="264375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35896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作坊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35696" y="329183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35896" y="33638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鸟笼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7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清明上河图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画的是北宋都城汴梁热闹的场面。”句中“热闹”的意思是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使场面活跃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精神愉快。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景象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繁盛活跃。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三、选择加点词语的意思。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83768" y="249974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03748" y="221171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•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78308" y="221171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•</a:t>
            </a:r>
            <a:endParaRPr lang="zh-CN" altLang="en-US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1"/>
            <a:ext cx="8136903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画上有撑船的船工。”句中“撑”的意思是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抵住。　 ②支持。　 ③用篙抵住河底使船行进。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120359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26365" y="933691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•</a:t>
            </a:r>
            <a:endParaRPr lang="zh-CN" altLang="en-US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深入浅出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23728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有名无实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67944" y="170765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大惊小怪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5536" y="36518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匆匆忙忙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1059582"/>
            <a:ext cx="842493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远近闻名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带反义词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来来往往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(AABB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式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36518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冷冷清清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95936" y="36518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家家户户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14" grpId="0"/>
      <p:bldP spid="15" grpId="0"/>
      <p:bldP spid="9" grpId="0"/>
      <p:bldP spid="10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1059582"/>
            <a:ext cx="85341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保留　　保存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老师把自己的学问毫无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地传授给了学生。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清明上河图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现在完整地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在北京故宫博物院里。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辽阔　　宽阔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牛羊在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的草原上吃草。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的马路两边盛开着美丽的鲜花。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267494"/>
            <a:ext cx="6840761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五、选择恰当的词语填空。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73072" y="1563638"/>
            <a:ext cx="10081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21144" y="2139702"/>
            <a:ext cx="10081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2832" y="3219822"/>
            <a:ext cx="10081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8736" y="3795886"/>
            <a:ext cx="1008112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宽阔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9552" y="1059582"/>
            <a:ext cx="820891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画上的街市可热闹了。街上有挂着各种招牌的店铺、作坊、酒楼、茶馆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走在街上的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是来来往往、形态各异的人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有的骑着马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有的挑着担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有的赶着毛驴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有的推着独轮车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有的悠闲地在街上溜达。画面上的这些人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有的不到一寸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有的甚至只有黄豆那么大。别看画上的人小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每个人在干什么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都能看得清清楚楚。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544" y="195486"/>
            <a:ext cx="6840761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363</Words>
  <Application>Microsoft Office PowerPoint</Application>
  <PresentationFormat>全屏显示(16:9)</PresentationFormat>
  <Paragraphs>103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130</cp:revision>
  <dcterms:created xsi:type="dcterms:W3CDTF">2018-12-06T02:32:00Z</dcterms:created>
  <dcterms:modified xsi:type="dcterms:W3CDTF">2019-12-22T04:21:53Z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