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6"/>
  </p:notesMasterIdLst>
  <p:sldIdLst>
    <p:sldId id="271" r:id="rId3"/>
    <p:sldId id="258" r:id="rId4"/>
    <p:sldId id="259" r:id="rId5"/>
    <p:sldId id="273" r:id="rId6"/>
    <p:sldId id="260" r:id="rId7"/>
    <p:sldId id="289" r:id="rId8"/>
    <p:sldId id="276" r:id="rId9"/>
    <p:sldId id="290" r:id="rId10"/>
    <p:sldId id="285" r:id="rId11"/>
    <p:sldId id="291" r:id="rId12"/>
    <p:sldId id="292" r:id="rId13"/>
    <p:sldId id="293" r:id="rId14"/>
    <p:sldId id="27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09" autoAdjust="0"/>
    <p:restoredTop sz="94660"/>
  </p:normalViewPr>
  <p:slideViewPr>
    <p:cSldViewPr>
      <p:cViewPr varScale="1">
        <p:scale>
          <a:sx n="88" d="100"/>
          <a:sy n="88" d="100"/>
        </p:scale>
        <p:origin x="-432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0009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2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399" y="205980"/>
            <a:ext cx="2057401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1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2" y="841773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2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9" y="1282307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9" y="3442100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49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1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3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5" y="1260873"/>
            <a:ext cx="388739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5" y="1878806"/>
            <a:ext cx="388739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9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1"/>
            <a:ext cx="2949179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7" y="273845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3" y="273845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4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4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1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4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4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2" y="204790"/>
            <a:ext cx="5111749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2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2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2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49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2" y="4767265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5"/>
            <a:ext cx="2057401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tiff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6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1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600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3" y="464142"/>
            <a:ext cx="1498299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51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9" y="188228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5" y="1789487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6" y="3511388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三年级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1"/>
            <a:ext cx="1015564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21" y="1785933"/>
            <a:ext cx="1015564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6" y="1979117"/>
            <a:ext cx="1015564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3" y="1931171"/>
            <a:ext cx="1015564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20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1" y="714363"/>
            <a:ext cx="4214843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3291830"/>
            <a:ext cx="1552754" cy="1144134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8128520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在文中找出下列词语的反义词。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51520" y="1275606"/>
            <a:ext cx="8064896" cy="1930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弱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    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潮湿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	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枯萎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安全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——(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619672" y="1275606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932040" y="1275606"/>
            <a:ext cx="545342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35696" y="1923678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148064" y="1923678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835696" y="2571750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危险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2" accel="6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8" grpId="0"/>
      <p:bldP spid="10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339502"/>
            <a:ext cx="7992888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先想一想这段话是围绕哪句话来写的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en-US" sz="2800" u="wavy" dirty="0" smtClean="0"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”画出来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再完成填空。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从修辞角度讲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这是一个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　　　　　　　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句。 </a:t>
            </a:r>
          </a:p>
          <a:p>
            <a:pPr>
              <a:lnSpc>
                <a:spcPct val="150000"/>
              </a:lnSpc>
            </a:pP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1923678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不同的植物为什么开花的时间不同呢</a:t>
            </a:r>
            <a:r>
              <a:rPr lang="en-US" altLang="zh-CN" sz="2800" b="1" u="wavy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800" b="1" u="wavy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88024" y="3435846"/>
            <a:ext cx="90601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设问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0" y="267494"/>
            <a:ext cx="8496944" cy="1308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用“</a:t>
            </a:r>
            <a:r>
              <a:rPr lang="zh-CN" altLang="en-US" sz="2800" u="sng" dirty="0" smtClean="0">
                <a:latin typeface="微软雅黑" pitchFamily="34" charset="-122"/>
                <a:ea typeface="微软雅黑" pitchFamily="34" charset="-122"/>
              </a:rPr>
              <a:t>　  　  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”画出叙述不同植物开花时间不同的原因的句子。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51520" y="1707654"/>
            <a:ext cx="835292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有的植物开花的时间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与温度、湿度、光照有着密切的关系。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51520" y="3003798"/>
            <a:ext cx="8352928" cy="1284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还有的花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需要昆虫传播花粉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才能结出种子</a:t>
            </a:r>
            <a:r>
              <a:rPr lang="en-US" altLang="zh-CN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u="sng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它们开花的时间往往跟昆虫活动的时间相吻合。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70" y="3407299"/>
            <a:ext cx="1673108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1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3" y="4247730"/>
            <a:ext cx="349781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9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9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60"/>
            <a:ext cx="1015564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6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80" y="1258824"/>
            <a:ext cx="1015564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2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7" y="1523447"/>
            <a:ext cx="1015564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4" y="2044483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4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9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5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9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8" y="163238"/>
            <a:ext cx="2447574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第十三课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4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48787" y="201135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13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8" y="2195049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花　钟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9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6" y="3786683"/>
            <a:ext cx="1008112" cy="108565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9" y="26749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1131590"/>
            <a:ext cx="8820472" cy="2797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鲜花朵朵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争奇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dòu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艳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fēn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fāng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迷人。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2.sū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xǐng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过来的蛇一口咬死了那位仁慈的农夫。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昙花便悄悄绽开淡雅的花蕾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向人们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zhǎn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shì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美丽的笑脸。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一位植物学家把不同时间开放的花种在一起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把花圃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xiū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jiàn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得像钟面一样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zǔ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chéng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花的“时钟”。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03848" y="1203598"/>
            <a:ext cx="10801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斗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08104" y="1203598"/>
            <a:ext cx="10801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芬芳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19672" y="1707654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苏醒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44208" y="2283718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展示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99592" y="3435846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修建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32040" y="3435846"/>
            <a:ext cx="9060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组成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043608" y="1275606"/>
            <a:ext cx="61206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的蔷薇　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的笑脸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的关系	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的花蕾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的小喇叭	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的温度</a:t>
            </a:r>
          </a:p>
        </p:txBody>
      </p:sp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1521" y="267495"/>
            <a:ext cx="7358114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二、词语巧搭配。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87624" y="13476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艳丽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283968" y="1347614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87624" y="19956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密切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83968" y="199568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淡雅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87624" y="27157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紫色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283968" y="2715766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适宜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/>
      <p:bldP spid="18" grpId="0"/>
      <p:bldP spid="19" grpId="0"/>
      <p:bldP spid="20" grpId="0"/>
      <p:bldP spid="9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979712" y="1131590"/>
            <a:ext cx="6788321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适宜　　适应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这里气候干燥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我很难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这种花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在温暖潮湿的地方生长。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357304"/>
            <a:ext cx="2319422" cy="3191262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1559" y="339502"/>
            <a:ext cx="27799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724128" y="185167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适应</a:t>
            </a:r>
          </a:p>
        </p:txBody>
      </p:sp>
      <p:sp>
        <p:nvSpPr>
          <p:cNvPr id="2" name="TextBox 11"/>
          <p:cNvSpPr txBox="1"/>
          <p:nvPr/>
        </p:nvSpPr>
        <p:spPr>
          <a:xfrm>
            <a:off x="3491880" y="2571750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适宜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9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95536" y="267494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四、把下列句子改成“把”字句。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67544" y="915566"/>
            <a:ext cx="5400600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花圃被他修得像钟面一样。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他放飞了笼子里的小鸟。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683568" y="1923678"/>
            <a:ext cx="60486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他把花圃修得像钟面一样。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755576" y="3723878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他把笼子里的小鸟放飞了。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67544" y="1059582"/>
            <a:ext cx="8424937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例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: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牵牛花吹起了紫色的小喇叭。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蔷薇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睡莲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万寿菊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紫茉莉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67544" y="267494"/>
            <a:ext cx="8424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五、照样子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800" dirty="0" smtClean="0">
                <a:latin typeface="微软雅黑" pitchFamily="34" charset="-122"/>
                <a:ea typeface="微软雅黑" pitchFamily="34" charset="-122"/>
              </a:rPr>
              <a:t>根据课文内容填空。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39752" y="1707654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绽开了笑脸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11760" y="2355726"/>
            <a:ext cx="1988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从梦中醒来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411760" y="3003798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欣然怒放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39752" y="3651870"/>
            <a:ext cx="16273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苏醒过来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1" grpId="0"/>
      <p:bldP spid="12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67544" y="267494"/>
            <a:ext cx="84249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月光花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昙花</a:t>
            </a:r>
            <a:r>
              <a:rPr lang="zh-CN" altLang="zh-CN" sz="2800" u="sng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800" u="sng" dirty="0" smtClean="0">
                <a:latin typeface="微软雅黑" pitchFamily="34" charset="-122"/>
                <a:ea typeface="微软雅黑" pitchFamily="34" charset="-122"/>
              </a:rPr>
              <a:t>                                              </a:t>
            </a:r>
            <a:r>
              <a:rPr lang="zh-CN" altLang="zh-CN" sz="28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2800" dirty="0" smtClean="0">
                <a:latin typeface="微软雅黑" pitchFamily="34" charset="-122"/>
                <a:ea typeface="微软雅黑" pitchFamily="34" charset="-122"/>
              </a:rPr>
              <a:t> </a:t>
            </a:r>
            <a:endParaRPr lang="zh-CN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907704" y="195486"/>
            <a:ext cx="4873450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在七点左右舒展开自己的花瓣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91680" y="843558"/>
            <a:ext cx="3430747" cy="6376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在九点左右含笑一现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" y="4391027"/>
            <a:ext cx="9153525" cy="752475"/>
          </a:xfrm>
          <a:prstGeom prst="rect">
            <a:avLst/>
          </a:prstGeom>
        </p:spPr>
      </p:pic>
      <p:pic>
        <p:nvPicPr>
          <p:cNvPr id="47" name="图片 46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79512" y="0"/>
            <a:ext cx="6840761" cy="6648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23528" y="699542"/>
            <a:ext cx="846043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       不同的植物为什么开花的时间不同呢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有的植物开花的时间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与温度、湿度、光照有着密切的关系。比如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昙花的花瓣又大又娇嫩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白天阳光强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气温高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空气干燥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要是在白天开花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就有被灼伤的危险。深夜气温过低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开花也不适宜。长期以来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它适应了晚上九点左右的温度和湿度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到了那时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便悄悄绽开淡雅的花蕾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向人们展示美丽的笑脸。还有的花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需要昆虫传播花粉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才能结出种子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它们开花的时间往往跟昆虫活动的时间相吻合。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</TotalTime>
  <Words>429</Words>
  <Application>Microsoft Office PowerPoint</Application>
  <PresentationFormat>全屏显示(16:9)</PresentationFormat>
  <Paragraphs>97</Paragraphs>
  <Slides>13</Slides>
  <Notes>13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122</cp:revision>
  <dcterms:created xsi:type="dcterms:W3CDTF">2018-12-06T02:32:00Z</dcterms:created>
  <dcterms:modified xsi:type="dcterms:W3CDTF">2019-12-22T04:26:09Z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