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4"/>
  </p:notesMasterIdLst>
  <p:sldIdLst>
    <p:sldId id="271" r:id="rId3"/>
    <p:sldId id="258" r:id="rId4"/>
    <p:sldId id="259" r:id="rId5"/>
    <p:sldId id="273" r:id="rId6"/>
    <p:sldId id="260" r:id="rId7"/>
    <p:sldId id="289" r:id="rId8"/>
    <p:sldId id="276" r:id="rId9"/>
    <p:sldId id="285" r:id="rId10"/>
    <p:sldId id="292" r:id="rId11"/>
    <p:sldId id="291" r:id="rId12"/>
    <p:sldId id="272" r:id="rId13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="" xmlns:p14="http://schemas.microsoft.com/office/powerpoint/2010/main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309" autoAdjust="0"/>
    <p:restoredTop sz="94660"/>
  </p:normalViewPr>
  <p:slideViewPr>
    <p:cSldViewPr>
      <p:cViewPr varScale="1">
        <p:scale>
          <a:sx n="72" d="100"/>
          <a:sy n="72" d="100"/>
        </p:scale>
        <p:origin x="-96" y="-150"/>
      </p:cViewPr>
      <p:guideLst>
        <p:guide orient="horz" pos="1620"/>
        <p:guide pos="2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2" y="1597820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399" y="205980"/>
            <a:ext cx="2057401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1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2" y="841773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2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9" y="1282307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9" y="3442100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49" y="1369219"/>
            <a:ext cx="3886201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1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6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3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5" y="1260873"/>
            <a:ext cx="388739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5" y="1878806"/>
            <a:ext cx="388739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9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1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9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9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1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9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7" y="273845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3" y="273845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4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4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1" y="1200151"/>
            <a:ext cx="4038601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1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4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4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2" y="204790"/>
            <a:ext cx="5111749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2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2" y="273846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2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49" y="4767265"/>
            <a:ext cx="2057401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2" y="4767265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5"/>
            <a:ext cx="2057401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6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1"/>
            <a:ext cx="437451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3" y="4247730"/>
            <a:ext cx="349781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9" y="743600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3" y="464142"/>
            <a:ext cx="1498299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51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9" y="188228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5" y="1789487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6" y="3511388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三年级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下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1"/>
            <a:ext cx="1015564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6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21" y="1785933"/>
            <a:ext cx="1015564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2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6" y="1979117"/>
            <a:ext cx="1015564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4" y="2044483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3" y="1931171"/>
            <a:ext cx="1015564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20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1" y="714363"/>
            <a:ext cx="4214843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467545" y="483518"/>
            <a:ext cx="756084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3.“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我”是怎样做这个试验的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?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试着用简单的词语概括出来。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捉蜜蜂→</a:t>
            </a:r>
            <a:r>
              <a:rPr lang="zh-CN" altLang="en-US" sz="2800" u="sng" dirty="0" smtClean="0">
                <a:latin typeface="微软雅黑" pitchFamily="34" charset="-122"/>
                <a:ea typeface="微软雅黑" pitchFamily="34" charset="-122"/>
              </a:rPr>
              <a:t>                                                        </a:t>
            </a:r>
            <a:r>
              <a:rPr lang="en-US" altLang="zh-CN" sz="2800" dirty="0" smtClean="0">
                <a:noFill/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2800" u="sng" dirty="0" smtClean="0">
                <a:latin typeface="微软雅黑" pitchFamily="34" charset="-122"/>
                <a:ea typeface="微软雅黑" pitchFamily="34" charset="-122"/>
              </a:rPr>
              <a:t>　　　　　　　　　　　　　　　　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→</a:t>
            </a:r>
            <a:r>
              <a:rPr lang="zh-CN" altLang="en-US" sz="2800" u="sng" dirty="0" smtClean="0">
                <a:latin typeface="微软雅黑" pitchFamily="34" charset="-122"/>
                <a:ea typeface="微软雅黑" pitchFamily="34" charset="-122"/>
              </a:rPr>
              <a:t>                                                                   </a:t>
            </a:r>
            <a:r>
              <a:rPr lang="en-US" altLang="zh-CN" sz="2800" dirty="0" smtClean="0">
                <a:noFill/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　　　　　　　　　　　　　　→</a:t>
            </a:r>
            <a:r>
              <a:rPr lang="zh-CN" altLang="en-US" sz="2800" u="sng" dirty="0" smtClean="0">
                <a:latin typeface="微软雅黑" pitchFamily="34" charset="-122"/>
                <a:ea typeface="微软雅黑" pitchFamily="34" charset="-122"/>
              </a:rPr>
              <a:t>                                                               </a:t>
            </a:r>
            <a:r>
              <a:rPr lang="en-US" altLang="zh-CN" sz="2800" dirty="0" smtClean="0">
                <a:noFill/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　　　　　　　　　　　　　　　 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131840" y="1779662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做记号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915816" y="3075806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放飞蜜蜂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11760" y="2427734"/>
            <a:ext cx="23487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走了四公里路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7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70" y="3407299"/>
            <a:ext cx="1673108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1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3" y="4247730"/>
            <a:ext cx="349781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9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9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60"/>
            <a:ext cx="1015564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6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80" y="1258824"/>
            <a:ext cx="1015564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2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7" y="1523447"/>
            <a:ext cx="1015564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4" y="2044483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4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9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5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9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8" y="163238"/>
            <a:ext cx="2375566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971600" y="915566"/>
            <a:ext cx="2031325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第十四课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4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748787" y="2011358"/>
              <a:ext cx="658393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14</a:t>
              </a:r>
              <a:endParaRPr 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8" y="2195049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蜜　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9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6" y="3786683"/>
            <a:ext cx="1008112" cy="108565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3528" y="339502"/>
            <a:ext cx="45801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一、读句子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看拼音写汉字。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23528" y="1203598"/>
            <a:ext cx="8568953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fēng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biàn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rèn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方向的能力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我把它们放进纸袋里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走了四公里路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把它们放了出来。第二天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jiǎn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chá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蜂窝时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发现它们大部分竟然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zhǔn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què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地飞了回来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这真是太不可思议了。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763688" y="127560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蜜蜂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427984" y="1275606"/>
            <a:ext cx="9060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辨认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051720" y="2571750"/>
            <a:ext cx="9060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检查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339752" y="3219822"/>
            <a:ext cx="17281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准确无误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03040" y="1131590"/>
            <a:ext cx="8640960" cy="2601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阻力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zǔ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zhǔ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括号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kuò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kòu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检查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cá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chá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陌生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mè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mò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1521" y="267495"/>
            <a:ext cx="7358114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二、给加点的字选择正确的读音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画“√”。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331640" y="1563638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</a:p>
        </p:txBody>
      </p:sp>
      <p:sp>
        <p:nvSpPr>
          <p:cNvPr id="12" name="TextBox 9"/>
          <p:cNvSpPr txBox="1"/>
          <p:nvPr/>
        </p:nvSpPr>
        <p:spPr>
          <a:xfrm>
            <a:off x="611560" y="1635646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3" name="TextBox 9"/>
          <p:cNvSpPr txBox="1"/>
          <p:nvPr/>
        </p:nvSpPr>
        <p:spPr>
          <a:xfrm>
            <a:off x="611560" y="2283718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4" name="TextBox 9"/>
          <p:cNvSpPr txBox="1"/>
          <p:nvPr/>
        </p:nvSpPr>
        <p:spPr>
          <a:xfrm>
            <a:off x="611560" y="3507854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6" name="TextBox 9"/>
          <p:cNvSpPr txBox="1"/>
          <p:nvPr/>
        </p:nvSpPr>
        <p:spPr>
          <a:xfrm>
            <a:off x="971600" y="2931790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475656" y="2211710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195736" y="2859782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483768" y="3435846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8" grpId="0"/>
      <p:bldP spid="12" grpId="0"/>
      <p:bldP spid="13" grpId="0"/>
      <p:bldP spid="14" grpId="0"/>
      <p:bldP spid="16" grpId="0"/>
      <p:bldP spid="11" grpId="0"/>
      <p:bldP spid="15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907704" y="1203598"/>
            <a:ext cx="7344816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迷失　     蜂窝　         遥远的　     景物</a:t>
            </a: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检查	       方向	        陌生的	 记忆力</a:t>
            </a: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做了	       记号	        超常的	 家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357304"/>
            <a:ext cx="2319422" cy="319126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11559" y="339502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三、连线。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2771800" y="1779662"/>
            <a:ext cx="792088" cy="100811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2771800" y="1779662"/>
            <a:ext cx="792088" cy="115212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2771800" y="4135388"/>
            <a:ext cx="864096" cy="2053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6588224" y="1779662"/>
            <a:ext cx="1008112" cy="223224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6660232" y="1779662"/>
            <a:ext cx="936104" cy="115212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6660232" y="2931790"/>
            <a:ext cx="936104" cy="120359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23528" y="1131590"/>
            <a:ext cx="845204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因为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所以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尽管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但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不是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而是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……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1.(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蜜蜂有辨认方向的能力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无论飞到哪里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它总是可以回到原处。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蜜蜂靠的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超常的记忆力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一种我无法解释的本能。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3.(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它们逆风而飞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沿途都是些陌生的景物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它们确确实实飞回来了。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1520" y="195486"/>
            <a:ext cx="6048672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四、选择恰当的关联词语填空。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11560" y="177966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因为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94677" y="177966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所以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835696" y="285978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不是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572000" y="285978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而是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11560" y="343584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尽管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588224" y="3363838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但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5" grpId="0"/>
      <p:bldP spid="6" grpId="0"/>
      <p:bldP spid="9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67544" y="987574"/>
            <a:ext cx="8424937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无论飞到哪里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它总是可以回到原处。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95536" y="267494"/>
            <a:ext cx="8424937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五、用加点的词语写句子。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23528" y="2643758"/>
            <a:ext cx="79399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无论考试成绩好坏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我总是保持乐观向上的心态。</a:t>
            </a:r>
          </a:p>
        </p:txBody>
      </p:sp>
      <p:sp>
        <p:nvSpPr>
          <p:cNvPr id="8" name="TextBox 9"/>
          <p:cNvSpPr txBox="1"/>
          <p:nvPr/>
        </p:nvSpPr>
        <p:spPr>
          <a:xfrm>
            <a:off x="611560" y="1635646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971600" y="1635646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4" name="TextBox 9"/>
          <p:cNvSpPr txBox="1"/>
          <p:nvPr/>
        </p:nvSpPr>
        <p:spPr>
          <a:xfrm>
            <a:off x="3203848" y="1635646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5" name="TextBox 9"/>
          <p:cNvSpPr txBox="1"/>
          <p:nvPr/>
        </p:nvSpPr>
        <p:spPr>
          <a:xfrm>
            <a:off x="3635896" y="1635646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12" grpId="0"/>
      <p:bldP spid="8" grpId="0"/>
      <p:bldP spid="10" grpId="0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51520" y="987574"/>
            <a:ext cx="8568952" cy="3905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一天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我在我家草料棚的蜂窝里捉了一些蜜蜂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把它们放在纸袋里。我叫小女儿在蜂窝旁等着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自己带着蜜蜂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走了四公里路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打开纸袋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在它们身上做了白色记号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然后放了出来。二十只左右被闷了好久的蜜蜂向四面飞散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好像在寻找回家的方向。这时候刮起了狂风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蜜蜂飞得很低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几乎要触到地面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大概这样可以减少阻力。我想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它们飞得这么低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怎么能看到遥远的家呢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  <a:p>
            <a:pPr>
              <a:lnSpc>
                <a:spcPct val="150000"/>
              </a:lnSpc>
            </a:pP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9512" y="195486"/>
            <a:ext cx="6840761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六、课内阅读。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" y="2427734"/>
            <a:ext cx="1552754" cy="1144134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23528" y="339502"/>
            <a:ext cx="684076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在括号里填入合适的词语。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的蜜蜂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的记号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67544" y="987574"/>
            <a:ext cx="2160240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勤劳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275856" y="987574"/>
            <a:ext cx="2799928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白色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907704" y="3363838"/>
            <a:ext cx="698477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它们飞得这么低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不能看到遥远的家。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763688" y="1851670"/>
            <a:ext cx="6840761" cy="1311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把“我想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它们飞得这么低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怎么能看到遥远的家呢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?”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改成陈述句。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</TotalTime>
  <Words>357</Words>
  <Application>Microsoft Office PowerPoint</Application>
  <PresentationFormat>全屏显示(16:9)</PresentationFormat>
  <Paragraphs>81</Paragraphs>
  <Slides>11</Slides>
  <Notes>11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123</cp:revision>
  <dcterms:created xsi:type="dcterms:W3CDTF">2018-12-06T02:32:00Z</dcterms:created>
  <dcterms:modified xsi:type="dcterms:W3CDTF">2019-11-27T08:27:51Z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